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verpass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14:44:44.631"/>
    </inkml:context>
    <inkml:brush xml:id="br0">
      <inkml:brushProperty name="width" value="0.35" units="cm"/>
      <inkml:brushProperty name="height" value="0.35" units="cm"/>
      <inkml:brushProperty name="color" value="#FFFFCC"/>
    </inkml:brush>
  </inkml:definitions>
  <inkml:trace contextRef="#ctx0" brushRef="#br0">3256 319 24575,'-138'-6'-14,"-211"-37"0,239 26-122,-70-8-504,-538-86 374,548 84 365,-259-10 0,118 23 288,-49-1 98,348 15-485,1 1 0,-1 0 0,-19 5 0,29-6 0,0 1 0,0-1 0,0 1 0,0 0 0,1-1 0,-1 1 0,0 0 0,0 0 0,1 0 0,-1 1 0,1-1 0,-1 0 0,-1 3 0,2-3 0,1 0 0,0 0 0,-1 0 0,1 0 0,0 0 0,0 0 0,0 0 0,0 0 0,0 0 0,0 0 0,0 0 0,0 0 0,0 0 0,0 0 0,1 0 0,-1 0 0,0 0 0,1 0 0,-1 0 0,0 0 0,1 0 0,-1 0 0,1-1 0,0 1 0,-1 0 0,1 0 0,0 0 0,1 0 0,2 4 0,1-1 0,0 0 0,1 0 0,-1-1 0,1 0 0,-1 0 0,1 0 0,0 0 0,0-1 0,0 0 0,0 0 0,1-1 0,5 1 0,18 2 0,43 1 0,-56-5 0,267 1 0,137 10 0,-297 2 0,267 23 0,-246-26 0,442 15 0,-564-25 0,33 0 0,-52 0 0,-1 0 0,0 1 0,1 0 0,-1-1 0,0 1 0,0 0 0,0 1 0,0-1 0,0 0 0,0 1 0,0 0 0,0-1 0,2 4 0,-4-5 0,-1 1 0,1-1 0,0 1 0,-1-1 0,1 1 0,-1-1 0,0 1 0,1 0 0,-1-1 0,1 1 0,-1-1 0,0 1 0,1 0 0,-1-1 0,0 1 0,0 0 0,0 0 0,0-1 0,1 1 0,-1 0 0,0 0 0,0-1 0,0 1 0,-1 0 0,1-1 0,0 1 0,0 0 0,0 0 0,0-1 0,-1 1 0,1 0 0,0-1 0,-1 1 0,1 0 0,0-1 0,-1 1 0,1-1 0,-1 1 0,1-1 0,-1 1 0,1-1 0,-1 1 0,1-1 0,-1 1 0,0-1 0,1 0 0,-1 1 0,0-1 0,1 0 0,-1 1 0,0-1 0,0 0 0,-41 12 0,-139 9 0,-327-4 0,-181-54 0,471 21 0,-443 1 0,606 18 0,-55 9 0,87-8 0,1 1 0,-1 1 0,1 1 0,1 1 0,-24 12 0,9 3 0,36-22 0,-1-1 0,0 1 0,0 0 0,1-1 0,-1 1 0,0 0 0,1-1 0,-1 1 0,1 0 0,-1 0 0,1 0 0,-1 0 0,1 0 0,0-1 0,-1 1 0,1 0 0,0 0 0,0 0 0,0 0 0,-1 0 0,1 0 0,0 0 0,0 0 0,0 0 0,1 0 0,-1 0 0,0 0 0,0 0 0,0 0 0,1 0 0,-1 0 0,1-1 0,-1 1 0,0 0 0,1 0 0,0 0 0,-1 0 0,1-1 0,0 2 0,4 2 0,0 0 0,0-1 0,0 0 0,0 0 0,1 0 0,-1 0 0,1-1 0,0 0 0,0 0 0,0-1 0,0 1 0,11 0 0,6 0 0,0-1 0,25-1 0,236-37 0,-118 11 0,71 4 0,366 13 0,-521 12 0,0 3 0,-1 4 0,140 35 0,-214-43 0,-1 0 0,1 0 0,0 0 0,-1 1 0,0 0 0,9 4 0,-14-6 0,0-1 0,-1 1 0,1 0 0,0-1 0,0 1 0,-1 0 0,1 0 0,-1-1 0,1 1 0,0 0 0,-1 0 0,0 0 0,1 0 0,-1-1 0,1 1 0,-1 0 0,0 0 0,0 0 0,1 0 0,-1 0 0,0 0 0,0 0 0,0 0 0,0 0 0,0 0 0,-1 0 0,1 0 0,0 0 0,0 0 0,0 0 0,-1 0 0,1 0 0,-1-1 0,1 1 0,-1 0 0,1 0 0,-1 0 0,1 0 0,-1-1 0,0 1 0,1 0 0,-1-1 0,0 1 0,1 0 0,-1-1 0,-1 1 0,-8 8 0,0-2 0,0 1 0,0-2 0,-1 1 0,0-1 0,-1-1 0,1 0 0,-16 4 0,-6 1 0,-63 10 0,-35-8 0,-236-6 0,245-8 0,-2 3 0,-200-10 0,310 7 0,8 2 0,0 0 0,0-1 0,0 0 0,0 0 0,0-1 0,1 0 0,-10-3 0,15 5 0,0 0 0,0-1 0,0 1 0,0 0 0,0 0 0,0 0 0,-1 0 0,1 0 0,0 0 0,0 0 0,0-1 0,0 1 0,0 0 0,0 0 0,0 0 0,0 0 0,0 0 0,0 0 0,0-1 0,0 1 0,0 0 0,0 0 0,0 0 0,0 0 0,0 0 0,0-1 0,0 1 0,0 0 0,0 0 0,0 0 0,0 0 0,0 0 0,0-1 0,0 1 0,0 0 0,0 0 0,0 0 0,1 0 0,-1 0 0,0 0 0,0 0 0,0-1 0,0 1 0,0 0 0,0 0 0,0 0 0,1 0 0,-1 0 0,0 0 0,0 0 0,0 0 0,0 0 0,0 0 0,1 0 0,-1 0 0,0 0 0,0 0 0,0 0 0,0 0 0,0 0 0,1 0 0,-1 0 0,0 0 0,0 0 0,0 0 0,0 0 0,0 0 0,0 0 0,1 0 0,13-3 0,0 0 0,30-1 0,2 0 0,339-24 0,3 28 0,-234 1 0,-128-1 0,-12-1 0,1 1 0,-1 0 0,1 1 0,-1 1 0,1 0 0,23 8 0,-30-4 0,-13-1 0,-19 1 0,21-5 0,-80 13 0,-1-3 0,0-4 0,-107-4 0,-254-37 0,118 6 0,1 27 0,284 4 0,-46 10 0,72-10 0,-1 2 0,1 0 0,0 0 0,0 1 0,-20 12 0,35-18 0,-1 1 0,1-1 0,0 1 0,0-1 0,0 1 0,0 0 0,0 0 0,0-1 0,0 1 0,0 0 0,0 0 0,0 0 0,1 0 0,-1 0 0,0 0 0,1 0 0,-1 0 0,1 1 0,-2 0 0,3-1 0,-1 0 0,0-1 0,0 1 0,1 0 0,-1-1 0,0 1 0,1-1 0,-1 1 0,1 0 0,-1-1 0,1 1 0,-1-1 0,1 0 0,-1 1 0,1-1 0,-1 1 0,1-1 0,-1 0 0,1 1 0,0-1 0,-1 0 0,1 0 0,0 1 0,0-1 0,9 2 0,-1 0 0,1 0 0,15 0 0,58-2 0,0-4 0,117-20 0,-3 0 0,-70 15 0,-1 5 0,207 22 0,-322-17 0,60 11 0,-66-11 0,0 0 0,0 1 0,-1-1 0,1 1 0,-1 0 0,1 1 0,-1-1 0,0 1 0,0 0 0,0 0 0,6 5 0,-10-7 0,0 0 0,1 0 0,-1-1 0,0 1 0,1 0 0,-1 0 0,0 0 0,0 0 0,0-1 0,1 1 0,-1 0 0,0 0 0,0 0 0,0 0 0,-1-1 0,1 1 0,0 0 0,0 0 0,0 0 0,-1 0 0,1-1 0,0 1 0,-1 0 0,1 0 0,0-1 0,-1 1 0,1 0 0,-1-1 0,0 2 0,-23 24 0,9-9 0,15-17 0,-1 0 0,1 1 0,0-1 0,-1 0 0,1 1 0,0-1 0,0 1 0,-1-1 0,1 0 0,0 1 0,0-1 0,0 1 0,0-1 0,0 1 0,0-1 0,-1 1 0,1-1 0,0 0 0,0 1 0,0-1 0,0 1 0,1-1 0,-1 1 0,0-1 0,0 1 0,0-1 0,0 0 0,0 1 0,1-1 0,-1 1 0,0-1 0,0 1 0,0-1 0,1 0 0,-1 1 0,0-1 0,1 0 0,-1 1 0,0-1 0,1 0 0,-1 0 0,1 1 0,-1-1 0,0 0 0,1 0 0,-1 0 0,1 1 0,-1-1 0,1 0 0,-1 0 0,0 0 0,1 0 0,-1 0 0,1 0 0,-1 0 0,1 0 0,35-3 0,-24 1 0,425-31 0,60-7 0,-287 17 0,220 5 0,-427 18 0,-12 1 0,-31-1 0,-1 1 0,89 0 0,1060-2 0,-859-15 0,-60 1 0,-172 13 0,1 0 0,-1-1 0,0 0 0,0-2 0,0 0 0,-1-1 0,19-9 0,-1 1 0,-18 8 0,0-1 0,0-1 0,-1 0 0,18-13 0,-29 18 0,1-1 0,-1 0 0,0-1 0,0 1 0,0-1 0,-1 0 0,1 0 0,-1 0 0,0 0 0,-1 0 0,1-1 0,-1 1 0,0-1 0,0 0 0,-1 1 0,1-10 0,-1 8 0,-1 0 0,0 0 0,0 0 0,-1 0 0,0 0 0,0 0 0,-1 0 0,0 0 0,0 0 0,-1 1 0,0-1 0,0 1 0,0-1 0,-1 1 0,0 0 0,0 1 0,-10-11 0,-7-6 0,-1 1 0,-47-34 0,44 36 0,12 9 0,-1 2 0,0 0 0,0 0 0,0 1 0,-1 1 0,0 1 0,-1 0 0,1 0 0,-32-3 0,45 8 0,-1-1 0,1 1 0,0 0 0,-1 0 0,1 1 0,-1-1 0,1 0 0,0 1 0,-1-1 0,1 1 0,0 0 0,0 0 0,-1 0 0,1 0 0,0 0 0,0 0 0,0 1 0,0-1 0,0 1 0,1-1 0,-1 1 0,0 0 0,1 0 0,-1 0 0,1 0 0,0 0 0,0 0 0,-1 0 0,0 3 0,-2 6 0,1 0 0,-1 1 0,2-1 0,-3 23 0,1-5 0,3-25 0,-2 18 0,-2 0 0,0 0 0,-13 31 0,15-48 0,1 0 0,-1 1 0,0-1 0,0 0 0,0-1 0,-1 1 0,0 0 0,0-1 0,0 0 0,0 0 0,0 0 0,-1-1 0,0 1 0,0-1 0,0 0 0,0 0 0,0-1 0,-10 3 0,-15 1 0,0-1 0,0-2 0,-1-1 0,1-2 0,-54-5 0,1 1 0,-236 2 0,367-1 0,-1-2 0,1-3 0,-1-1 0,45-16 0,-33 9 0,108-15 0,-148 29 0,-1 0 0,1-1 0,-1-1 0,27-9 0,-32 4 0,-14 1 0,-1 6 0,0 1 0,0-1 0,0 1 0,0 0 0,-1 0 0,1 0 0,0 0 0,0 0 0,-5-1 0,-423-106 0,345 92 0,0 4 0,-1 4 0,0 3 0,-112 9 0,192-4 0,0 1 0,1 0 0,-1 1 0,0 0 0,1-1 0,-10 6 0,14-7 0,0 1 0,0-1 0,1 1 0,-1-1 0,0 1 0,1-1 0,-1 1 0,0 0 0,1-1 0,-1 1 0,1 0 0,-1-1 0,1 1 0,-1 0 0,1 0 0,-1-1 0,1 1 0,0 0 0,-1 0 0,1 1 0,0-1 0,0 0 0,1 0 0,-1 0 0,0 0 0,1 0 0,-1 0 0,1 0 0,-1 0 0,1-1 0,-1 1 0,1 0 0,0 0 0,-1 0 0,1-1 0,0 1 0,0 0 0,-1-1 0,1 1 0,0 0 0,0-1 0,2 1 0,4 3 0,1 0 0,-1-1 0,1 0 0,0-1 0,0 0 0,-1 0 0,2-1 0,9 1 0,72 0 0,-62-3 0,19 0 0,66 1 0,-101 2 0,0-1 0,1 1 0,-1 1 0,0 0 0,0 1 0,22 10 0,-12-4 0,1-1 0,-1-1 0,28 5 0,-20-5 0,33 13 0,-47-13 0,-1-1 0,1 2 0,-1 0 0,-1 1 0,0 1 0,14 12 0,67 80 0,-50-51 0,-35-42 0,1-1 0,0 1 0,18 10 0,-18-13 0,0 1 0,-1 0 0,11 12 0,-17-16 0,0 0 0,-1 1 0,0-1 0,0 1 0,0 0 0,-1 0 0,0 0 0,1 0 0,-2 1 0,1-1 0,1 7 0,0 18 0,-1 1 0,-1-1 0,-5 50 0,3-69 0,14-19 0,0 0 0,1 1 0,0 0 0,22-7 0,-24 10 0,-4 1 0,0 0 0,0 0 0,-1 0 0,1-1 0,8-6 0,-14 4 0,-10 3 0,-13 0 0,-290 2 0,145 4 0,-823-3 0,944-3 0,0-2 0,0-1 0,-46-14 0,42 9 0,0 2 0,-61-4 0,12 11 0,-113-9 0,26-5 0,-258 11 0,239 7 0,-868-2 0,1144-4 0,1-3 0,-1-4 0,141-38 0,-173 39 0,2 3 0,-1 1 0,1 3 0,59 1 0,-80 1 0,-1-2 0,1 0 0,-1-1 0,1 0 0,33-14 0,-24 8 0,49-10 0,54-4 0,77-12 0,-114 29 0,142 6 0,-102 3 0,317-2 0,-425 2 0,-1 1 0,0 1 0,0 2 0,34 11 0,51 10 0,-90-24 0,1 1 0,-1 2 0,0 0 0,0 1 0,-1 1 0,0 2 0,31 17 0,-32-17 0,-14-7 0,0-1 0,0 2 0,-1-1 0,1 1 0,5 4 0,-10-7 0,-1-1 0,1 1 0,0 0 0,-1-1 0,1 1 0,-1 0 0,1 0 0,-1 0 0,1-1 0,-1 1 0,0 0 0,1 0 0,-1 0 0,0 0 0,0 0 0,0 0 0,0-1 0,1 1 0,-1 0 0,0 0 0,-1 0 0,1 0 0,0 0 0,0 0 0,0 0 0,0 0 0,-1-1 0,1 1 0,0 0 0,-1 0 0,1 0 0,-1 0 0,1-1 0,-1 1 0,1 0 0,-1-1 0,0 1 0,1 0 0,-1-1 0,0 1 0,-1 0 0,-11 10 0,0 0 0,-1-2 0,-1 1 0,1-2 0,-2 0 0,1-1 0,-18 6 0,-116 30 0,-266 36 0,-6-30 0,302-40 0,57-6 0,-79 15 0,98-12 0,0-2 0,-1-1 0,-50-5 0,-64 4 0,57 14 0,68-9 0,-61 4 0,-179-11 0,122-1 0,137 2 66,0 1-1,-1 0 0,-18 7 0,16-5-87,1 0-1,-28 2 1,40-6-76,0 0 1,0 0 0,0 0-1,0 0 1,0-1-1,0 1 1,0-1-1,0 0 1,1-1 0,-1 1-1,0-1 1,1 1-1,-1-1 1,1 0-1,-7-5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14:44:55.748"/>
    </inkml:context>
    <inkml:brush xml:id="br0">
      <inkml:brushProperty name="width" value="0.35" units="cm"/>
      <inkml:brushProperty name="height" value="0.35" units="cm"/>
      <inkml:brushProperty name="color" value="#FFFFCC"/>
    </inkml:brush>
  </inkml:definitions>
  <inkml:trace contextRef="#ctx0" brushRef="#br0">897 425 24575,'-268'-16'0,"46"1"0,-184 14 0,720 2 0,367-3 0,-377-14 0,394-72 0,-197-26 0,-476 107 0,-5 2 0,-1 0 0,33-16 0,-94 14 0,-772 10 0,302 14 0,-9 1 0,480-19 0,27-1 0,1 1 0,-1 1 0,0 0 0,1 1 0,-1 1 0,1 0 0,-1 1 0,-19 6 0,32-8 0,-1-1 0,1 1 0,0-1 0,-1 1 0,1 0 0,0-1 0,-1 1 0,1 0 0,0 0 0,0 0 0,0 0 0,0 0 0,0 0 0,0 0 0,0 0 0,0 1 0,0-1 0,0 0 0,1 0 0,-1 1 0,1-1 0,-1 1 0,1-1 0,-1 0 0,1 1 0,0-1 0,-1 1 0,1-1 0,0 1 0,0-1 0,0 1 0,0-1 0,1 1 0,-1-1 0,1 2 0,0 0 0,0-1 0,1 0 0,-1 0 0,1 1 0,0-1 0,0 0 0,-1-1 0,1 1 0,1 0 0,-1 0 0,0-1 0,0 1 0,1-1 0,-1 0 0,0 0 0,1 0 0,-1 0 0,1 0 0,3 1 0,30 3 0,-1-1 0,1-2 0,63-3 0,-44-1 0,830-1 0,-702 3 0,-113-1 0,-1-4 0,1-2 0,-1-4 0,-1-3 0,0-2 0,85-34 0,-130 43 0,1 0 0,-1 2 0,1 0 0,44-2 0,98 8 0,-86 1 0,444 49 0,-235-14 0,-182-24 0,56 5 0,-135-17 0,1-1 0,-1-2 0,51-8 0,37-16 0,143-23 0,-162 36 0,-37 4 0,61-2 0,-105 11 0,-6-1 0,1 1 0,0 0 0,0 1 0,0 0 0,17 4 0,-28-4 0,1-1 0,0 0 0,0 0 0,-1 0 0,1 0 0,0 0 0,-1 1 0,1-1 0,0 0 0,-1 1 0,1-1 0,-1 0 0,1 1 0,0-1 0,-1 1 0,1-1 0,-1 1 0,1-1 0,-1 1 0,1 0 0,-1-1 0,0 1 0,1-1 0,-1 1 0,0 0 0,1-1 0,-1 1 0,0 0 0,0 0 0,0-1 0,0 1 0,1 0 0,-1-1 0,0 1 0,0 0 0,0 0 0,-1-1 0,1 1 0,0 0 0,0 0 0,0-1 0,0 1 0,-1 0 0,1-1 0,0 1 0,-1 0 0,1-1 0,0 1 0,-1-1 0,1 1 0,-1-1 0,1 1 0,-1 0 0,1-1 0,-2 1 0,-2 3 0,0 0 0,0 0 0,-1-1 0,1 1 0,-10 4 0,-51 23 0,-26 14 0,66-32 0,-1 0 0,0-1 0,0-2 0,-1-1 0,-40 9 0,24-11 0,0-1 0,-79 0 0,107-6 0,0 0 0,0 2 0,0-1 0,1 2 0,-1 0 0,-24 9 0,35-11 0,0 1 0,1-1 0,-1 1 0,1 0 0,0 0 0,0 0 0,0 0 0,0 1 0,0-1 0,0 1 0,0 0 0,1-1 0,-1 1 0,1 1 0,0-1 0,0 0 0,0 0 0,0 1 0,1-1 0,-1 1 0,1 0 0,0-1 0,0 1 0,1 0 0,-1 0 0,1-1 0,-1 1 0,1 0 0,0 0 0,1 0 0,0 5 0,1 0 0,1 0 0,-1-1 0,2 1 0,-1-1 0,1 1 0,1-1 0,0 0 0,0-1 0,0 1 0,1-1 0,0 0 0,0-1 0,9 8 0,-4-4 0,1 0 0,0-1 0,1-1 0,0 0 0,0-1 0,1 0 0,18 6 0,-5-6 0,0 0 0,34 2 0,5 1 0,-37-5 0,48 4 0,-70-9 0,0 1 0,0-1 0,0-1 0,-1 1 0,1-1 0,0 0 0,0-1 0,-1 0 0,1 0 0,-1 0 0,0-1 0,1 0 0,6-4 0,-12 6 0,0 0 0,0 0 0,1 0 0,-1 0 0,0 0 0,0 0 0,0 0 0,0 0 0,0-1 0,0 1 0,-1 0 0,1-1 0,0 1 0,-1-1 0,1 1 0,-1-1 0,1 1 0,-1-1 0,0 1 0,0-1 0,0 1 0,1-1 0,-1 1 0,-1-3 0,0 1 0,0 0 0,0 1 0,0-1 0,0 0 0,0 1 0,-1-1 0,0 1 0,1 0 0,-1-1 0,0 1 0,0 0 0,-3-2 0,-7-6 0,0 1 0,-1 0 0,-24-12 0,36 20 0,-25-12 0,2-1 0,0-1 0,1-1 0,0-1 0,-21-22 0,35 30 0,2 1 0,-1-1 0,1 0 0,1-1 0,0 0 0,0 0 0,1 0 0,0 0 0,1-1 0,0 0 0,0 0 0,1 0 0,1 0 0,0-1 0,-1-14 0,2 1 0,2-1 0,0 0 0,2 0 0,0 1 0,2-1 0,1 1 0,0 0 0,19-41 0,-25 65 0,0 0 0,0 0 0,1 0 0,-1 1 0,1-1 0,-1 0 0,0 0 0,1 0 0,0 0 0,-1 1 0,1-1 0,-1 0 0,1 0 0,0 1 0,-1-1 0,1 1 0,0-1 0,0 1 0,0-1 0,0 1 0,-1-1 0,1 1 0,0-1 0,1 1 0,-1 1 0,-1-1 0,1 1 0,-1 0 0,1 0 0,-1-1 0,1 1 0,-1 0 0,0 0 0,0 0 0,1 0 0,-1 0 0,0-1 0,0 1 0,0 0 0,0 0 0,0 0 0,0 0 0,0 0 0,0 0 0,0 0 0,0 0 0,-1-1 0,1 1 0,0 0 0,-1 1 0,-2 8 0,0-1 0,-1 1 0,0-1 0,0 0 0,-1 0 0,0-1 0,-1 1 0,1-1 0,-2-1 0,-7 9 0,-11 8 0,-44 34 0,34-31 0,-32 23 0,-2-2 0,-2-3 0,-2-4 0,-2-2 0,-1-4 0,-2-3 0,-113 29 0,126-42 0,-2-3 0,0-3 0,-119 7 0,-297-20 0,189-3 0,264 2 0,-46-9 0,21 2 0,52 8 0,1 0 0,-1 0 0,1 0 0,-1 0 0,1 0 0,-1 1 0,1-1 0,-1 1 0,1 0 0,0-1 0,-1 1 0,1 0 0,-4 2 0,6-2 0,0-1 0,-1 0 0,1 0 0,0 0 0,0 1 0,-1-1 0,1 0 0,0 0 0,0 1 0,0-1 0,-1 0 0,1 1 0,0-1 0,0 0 0,0 0 0,0 1 0,0-1 0,0 0 0,0 1 0,-1-1 0,1 0 0,0 1 0,0-1 0,0 0 0,0 1 0,0-1 0,1 0 0,-1 1 0,0-1 0,0 0 0,0 1 0,0-1 0,0 1 0,1 0 0,0 0 0,1 0 0,-1 0 0,0 0 0,0 0 0,0 0 0,1 0 0,-1 0 0,0-1 0,1 1 0,-1-1 0,3 2 0,18 4 0,-1-1 0,1-1 0,45 2 0,1 1 0,74 20 0,156 52 0,-131-33 0,33 9 0,410 97 0,-568-143 0,1-1 0,0-3 0,68 1 0,-109-6 0,1 0 0,0 0 0,0-1 0,0 1 0,0-1 0,0 1 0,-1-1 0,1 0 0,0 0 0,-1-1 0,1 1 0,-1 0 0,1-1 0,-1 0 0,1 1 0,-1-1 0,0 0 0,4-4 0,-4 2 0,0 1 0,-1-1 0,1 1 0,-1-1 0,1 1 0,-1-1 0,0 0 0,0 1 0,-1-1 0,1 0 0,-1 0 0,0-6 0,-2-7 0,0 1 0,-1-1 0,0 0 0,-2 1 0,-7-19 0,9 28 0,0 0 0,-1 1 0,0-1 0,-1 1 0,0-1 0,0 1 0,0 1 0,0-1 0,-1 1 0,0 0 0,0 0 0,0 1 0,-1 0 0,0 0 0,0 0 0,-9-3 0,-16-6 0,1 2 0,-47-9 0,65 17 0,-44-8 0,-1 3 0,1 3 0,-78 2 0,-87-8 0,189 7 0,-17-3 0,1 1 0,-100 4 0,110 10 0,37-7 0,0 0 0,0 0 0,0 0 0,0 0 0,0 0 0,0 0 0,0 0 0,0 1 0,1-1 0,-1 1 0,1-1 0,-1 1 0,1 0 0,-1-1 0,-1 5 0,3-6 0,0 1 0,0 0 0,-1 0 0,1-1 0,0 1 0,0 0 0,0 0 0,0-1 0,1 1 0,-1 0 0,0-1 0,0 1 0,0 0 0,0 0 0,1-1 0,-1 1 0,0 0 0,1-1 0,-1 1 0,1-1 0,-1 1 0,0 0 0,1-1 0,-1 1 0,1-1 0,0 1 0,-1-1 0,1 1 0,-1-1 0,1 0 0,0 1 0,-1-1 0,1 0 0,0 1 0,-1-1 0,1 0 0,0 0 0,1 1 0,32 6 0,-33-7 0,69 7 0,1-3 0,71-7 0,-39 1 0,437 0 0,-1881 3 0,1314-2 0,10 0 0,1 1 0,0 1 0,-1 0 0,1 1 0,-32 8 0,44-6 0,17-3 0,21-3 0,30-12 0,85-29 0,-22 4 0,35 7 0,-111 24 0,0-2 0,-1-2 0,49-19 0,-95 29 0,1 0 0,-1 0 0,0-1 0,1 1 0,-1-1 0,0 0 0,3-4 0,-6 6 0,-1 1 0,1 0 0,-1-1 0,0 1 0,1-1 0,-1 1 0,0-1 0,1 1 0,-1-1 0,0 1 0,0-1 0,1 0 0,-1 1 0,0-1 0,0 1 0,0-1 0,0 1 0,0-1 0,0 0 0,0 1 0,0-1 0,0 1 0,0-1 0,0 0 0,-1 0 0,0 0 0,1 0 0,-1 0 0,0 0 0,0 1 0,0-1 0,0 0 0,0 1 0,0-1 0,0 0 0,0 1 0,0-1 0,0 1 0,0 0 0,0-1 0,0 1 0,-2-1 0,-28-4 0,1 1 0,-1 2 0,0 1 0,-47 3 0,14 0 0,55-1 0,-7-2 0,0 1 0,0 1 0,0 1 0,0 0 0,-27 8 0,35-3 0,15-2 0,19 0 0,29-8 0,0-2 0,81-18 0,-81 13 0,-15 5 0,-30 5 0,0-1 0,0 0 0,0-1 0,0 0 0,0 0 0,0-1 0,-1-1 0,0 1 0,14-8 0,-23 11 0,0-1 0,1 1 0,-1 0 0,0 0 0,0 0 0,0 0 0,1 0 0,-1 0 0,0-1 0,0 1 0,0 0 0,0 0 0,0 0 0,0 0 0,1-1 0,-1 1 0,0 0 0,0 0 0,0-1 0,0 1 0,0 0 0,0 0 0,0 0 0,0-1 0,0 1 0,0 0 0,0 0 0,0-1 0,0 1 0,0 0 0,0 0 0,0 0 0,0-1 0,0 1 0,0 0 0,0 0 0,0 0 0,-1-1 0,1 1 0,-10-5 0,-15 0 0,-76 1 0,0 4 0,-127 17 0,167-11 0,-35 4 0,1 4 0,1 4 0,0 4 0,2 4 0,-149 65 0,238-90 0,-2 1 0,-1 0 0,0 1 0,1 0 0,-1 0 0,1 0 0,0 1 0,0 0 0,-7 7 0,11-10 0,1-1 0,0 0 0,-1 0 0,1 1 0,0-1 0,0 1 0,0-1 0,-1 0 0,1 1 0,0-1 0,0 0 0,0 1 0,0-1 0,0 1 0,0-1 0,0 0 0,0 1 0,0-1 0,0 1 0,0-1 0,0 0 0,0 1 0,0-1 0,0 1 0,0-1 0,0 0 0,0 1 0,1-1 0,-1 1 0,0-1 0,0 0 0,0 1 0,1-1 0,-1 0 0,0 1 0,0-1 0,1 0 0,-1 1 0,21 6 0,23-4 0,-40-3 0,1 0 0,-1-1 0,1 0 0,-1 0 0,1 0 0,-1 0 0,1-1 0,-1 1 0,0-1 0,0-1 0,0 1 0,0 0 0,0-1 0,-1 0 0,8-6 0,-11 9 0,0-1 0,1 1 0,-1-1 0,0 1 0,1-1 0,-1 1 0,0-1 0,1 1 0,-1-1 0,0 1 0,0-1 0,0 1 0,0-1 0,0 0 0,1 1 0,-1-1 0,0 1 0,0-1 0,0 1 0,-1-1 0,1 0 0,0 1 0,0-1 0,0 1 0,0-1 0,0 1 0,-1-1 0,1 1 0,0-1 0,0 1 0,-1-1 0,1 1 0,0-1 0,-1 1 0,1-1 0,-1 1 0,1 0 0,0-1 0,-1 1 0,1 0 0,-1-1 0,1 1 0,-1 0 0,1 0 0,-1-1 0,1 1 0,-2 0 0,-28-8 0,-3 8 0,1 2 0,0 1 0,0 1 0,0 2 0,-40 12 0,-22 4 0,-64 7 0,-1-7 0,-193 1 0,342-23 0,-41-2 0,49 2 0,1-1 0,0 1 0,-1 0 0,1 0 0,0 0 0,-1-1 0,1 1 0,0-1 0,0 1 0,-1-1 0,1 0 0,0 1 0,0-1 0,0 0 0,0 0 0,0 0 0,0 0 0,0 0 0,0 0 0,0 0 0,0 0 0,0 0 0,1 0 0,-1 0 0,0-1 0,1 1 0,-1 0 0,1-1 0,-1 1 0,1-2 0,0-1 0,1 0 0,-1-1 0,-1 1 0,1 0 0,0-1 0,-1 1 0,0 0 0,0 0 0,0-1 0,-1 1 0,0 0 0,1 0 0,-1 0 0,0 1 0,-1-1 0,1 0 0,-1 1 0,0 0 0,0-1 0,-6-4 0,-4-2 0,-1 0 0,0 1 0,-1 1 0,0 0 0,0 1 0,-1 1 0,1 1 0,-2 0 0,1 1 0,0 0 0,-24-1 0,-22 0 0,-107 6 0,108 1 0,-320-1 0,376-1 0,-1 0 0,-1 0 0,0 0 0,0 1 0,0 0 0,-12 3 0,19-4 0,0 0 0,0 0 0,1 0 0,-1 1 0,0-1 0,0 0 0,1 0 0,-1 0 0,0 0 0,0 0 0,0 0 0,1 1 0,-1-1 0,0 0 0,0 0 0,0 0 0,0 1 0,1-1 0,-1 0 0,0 0 0,0 0 0,0 1 0,0-1 0,0 0 0,0 0 0,0 1 0,1-1 0,-1 0 0,0 0 0,0 1 0,0-1 0,0 0 0,0 0 0,0 1 0,0-1 0,0 0 0,-1 1 0,1-1 0,0 0 0,0 0 0,0 0 0,0 1 0,0-1 0,0 0 0,0 0 0,-1 1 0,1-1 0,0 0 0,0 0 0,0 0 0,0 1 0,-1-1 0,1 0 0,0 0 0,0 0 0,0 0 0,-1 0 0,1 1 0,0-1 0,0 0 0,-1 0 0,1 0 0,-1 0 0,27 8 0,-23-8 0,99 30 0,116 51 0,-157-59 0,74 16 0,-121-35 0,0-1 0,1 0 0,0-1 0,-1-1 0,26-2 0,75-16 0,-37 3 0,-13 6 0,385-49 0,-380 52 0,433-27 0,-243 17 0,43 0 0,-192 18 0,158-4 0,-252 0 0,-1-2 0,21-5 0,-28 6 0,-39 12 0,-46 19 0,-18 7 0,-155 23 0,-2 1 0,-109 41 0,334-93 0,0-1 0,-1-1 0,0-1 0,0-2 0,0-1 0,-35-2 0,30-8 0,32 9 0,0 0 0,-1 0 0,1 0 0,-1-1 0,1 1 0,0 0 0,0 0 0,-1 0 0,1-1 0,0 1 0,-1 0 0,1-1 0,0 1 0,0 0 0,-1 0 0,1-1 0,0 1 0,0 0 0,0-1 0,0 1 0,0-1 0,-1 1 0,1 0 0,0-1 0,0 1 0,0-1 0,1 0 0,-1 0 0,0 1 0,1-1 0,0 0 0,-1 1 0,1-1 0,-1 0 0,1 1 0,0-1 0,-1 1 0,1-1 0,0 1 0,0-1 0,-1 1 0,1 0 0,0-1 0,1 1 0,18-8-341,0 1 0,1 0-1,36-5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14:45:19.269"/>
    </inkml:context>
    <inkml:brush xml:id="br0">
      <inkml:brushProperty name="width" value="0.35" units="cm"/>
      <inkml:brushProperty name="height" value="0.35" units="cm"/>
      <inkml:brushProperty name="color" value="#FFFFCC"/>
    </inkml:brush>
  </inkml:definitions>
  <inkml:trace contextRef="#ctx0" brushRef="#br0">1213 395 24575,'-37'0'0,"-61"1"0,-164-20 0,143 0 0,-176-25 0,199 33 0,-106 4 0,167 7 0,-21 0 0,43 1 0,23 1 0,155 21 0,141 12 0,600-29 0,-782-12 0,242-41 0,-344 44 0,-15 2 0,1 0 0,0-1 0,-1 0 0,1 0 0,-1-1 0,12-4 0,-18 6 0,0 0 0,1 0 0,-1 0 0,0-1 0,0 1 0,0 0 0,0 0 0,0-1 0,0 1 0,0 0 0,0-1 0,0 1 0,-1-1 0,1 1 0,-1-1 0,1 0 0,-1 1 0,0-1 0,1 1 0,-1-1 0,0 0 0,0 1 0,0-1 0,0 0 0,0 1 0,-1-1 0,1 0 0,0 1 0,-1-1 0,1 1 0,-1-1 0,0 1 0,1-1 0,-1 1 0,0-1 0,-1-1 0,-1-2 0,-1 0 0,1 0 0,-1 1 0,1 0 0,-1-1 0,-1 1 0,1 1 0,-1-1 0,1 1 0,-1-1 0,0 1 0,0 1 0,0-1 0,-1 1 0,1 0 0,0 0 0,-1 0 0,0 1 0,1 0 0,-7-1 0,-16-1 0,-1 1 0,-52 3 0,48 0 0,-676 3 0,655-4 0,-148-17 0,-6 0 0,163 17 0,-69 2 0,111-2 0,0 0 0,0 1 0,-1-1 0,1 1 0,0 0 0,1 0 0,-1 0 0,0 0 0,0 0 0,0 1 0,1-1 0,-1 1 0,0 0 0,-3 3 0,5-4 0,0 1 0,-1 0 0,1 0 0,0 0 0,0 0 0,0 0 0,0 0 0,0 0 0,1 0 0,-1 0 0,1 1 0,-1-1 0,1 0 0,0 0 0,0 5 0,1 5 0,1 1 0,1-1 0,0 0 0,1 1 0,10 21 0,2 9 0,-12-25 0,0 0 0,-2 0 0,0 0 0,-1 1 0,-1 22 0,-16 91 0,12-101 0,3-25 0,0 0 0,0 0 0,1-1 0,0 1 0,0 0 0,1 0 0,-1 0 0,4 11 0,-3-16 0,-1 1 0,1-1 0,0 1 0,0-1 0,0 1 0,0-1 0,0 0 0,0 0 0,0 1 0,0-1 0,1 0 0,-1 0 0,0 0 0,1 0 0,-1 0 0,1 0 0,-1-1 0,1 1 0,-1 0 0,1-1 0,-1 1 0,1-1 0,0 0 0,-1 1 0,1-1 0,0 0 0,-1 0 0,1 0 0,0 0 0,-1 0 0,1-1 0,0 1 0,-1 0 0,1-1 0,2 0 0,7-3 0,1 0 0,-1-1 0,1 0 0,-1 0 0,16-12 0,-16 10 0,0 0 0,1 1 0,-1 0 0,26-7 0,-1 6 0,0 3 0,1 1 0,-1 1 0,58 6 0,-10-1 0,-30-2 0,0 2 0,70 13 0,-52-7 0,0-2 0,145-8 0,-88-1 0,323 2 0,-416 2 0,62 11 0,7 1 0,386-9 0,-275-7 0,-132 1 0,-19-1 0,0 4 0,92 12 0,-51-1 0,1-5 0,163-7 0,-114-4 0,-112 4 0,98-5 0,-122 2 0,1 0 0,-2-2 0,1-1 0,0 0 0,18-8 0,-11 2 0,-11 5 0,-1 0 0,-1-1 0,1 0 0,-1-1 0,22-17 0,-13 5 0,38-41 0,-54 53 0,-1 0 0,0 0 0,0 0 0,-1 0 0,0-1 0,-1 0 0,0 0 0,0 0 0,3-16 0,-6 21 0,-1 1 0,1-1 0,-1 1 0,0-1 0,0 0 0,-1 1 0,1-1 0,-1 1 0,1-1 0,-1 1 0,0 0 0,-1-1 0,1 1 0,-1 0 0,1 0 0,-1 0 0,0 0 0,0 0 0,0 0 0,0 0 0,-1 1 0,1-1 0,-1 1 0,0-1 0,0 1 0,-4-2 0,-7-5 0,0 2 0,-1 0 0,0 0 0,-23-5 0,20 6 0,-25-10 0,-1 3 0,0 1 0,-1 2 0,-1 3 0,-85-5 0,78 13 0,0-2 0,-101-17 0,111 12 0,-45-2 0,-34-5 0,-6-6 0,81 14 0,0-2 0,0-2 0,-84-28 0,98 25 0,1 2 0,-65-11 0,-70 0 0,156 20 0,-124-5 0,84 5 0,-83-11 0,57 0 0,-106 0 0,-81 13 0,90 2 0,116-3 0,58 1 0,0-1 0,0 0 0,0 0 0,1 0 0,-1 0 0,0 0 0,0 1 0,0-1 0,0 0 0,1 0 0,-1 0 0,0 1 0,0-1 0,0 0 0,0 0 0,0 0 0,0 1 0,0-1 0,1 0 0,-1 0 0,0 1 0,0-1 0,0 0 0,0 0 0,0 1 0,0-1 0,0 0 0,0 0 0,0 1 0,0-1 0,-1 0 0,1 0 0,0 1 0,0-1 0,0 0 0,0 0 0,0 0 0,0 1 0,0-1 0,-1 0 0,1 0 0,0 0 0,0 1 0,0-1 0,0 0 0,-1 0 0,1 0 0,0 0 0,0 0 0,0 1 0,-1-1 0,1 0 0,0 0 0,0 0 0,-1 0 0,1 0 0,0 0 0,0 0 0,-1 0 0,1 0 0,0 0 0,-1 0 0,20 10 0,-16-9 0,284 106 0,-22-23 0,95 27 0,-277-90 0,0-4 0,122 9 0,381-21 0,-312-8 0,113 3 0,-665-12 0,136-8 0,-249-67 0,336 71-1365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14:45:30.909"/>
    </inkml:context>
    <inkml:brush xml:id="br0">
      <inkml:brushProperty name="width" value="0.35" units="cm"/>
      <inkml:brushProperty name="height" value="0.35" units="cm"/>
      <inkml:brushProperty name="color" value="#FFFFCC"/>
    </inkml:brush>
  </inkml:definitions>
  <inkml:trace contextRef="#ctx0" brushRef="#br0">4067 325 24575,'13'16'0,"0"1"0,16 26 0,-1 0 0,23 23 0,25 35 0,-74-98 0,0 0 0,0 0 0,0 0 0,1 0 0,-1 0 0,1-1 0,-1 1 0,1-1 0,0 0 0,7 4 0,-10-5 0,1-1 0,0 0 0,0 0 0,0 1 0,0-1 0,-1 0 0,1 0 0,0 0 0,0 0 0,0 0 0,0 0 0,0 0 0,-1 0 0,1 0 0,0-1 0,0 1 0,0 0 0,-1 0 0,1-1 0,1 0 0,0 0 0,-1-1 0,1 1 0,-1-1 0,1 1 0,-1-1 0,0 0 0,0 1 0,0-1 0,0 0 0,0 0 0,0 0 0,1-2 0,3-15 0,-1 1 0,0 0 0,-1-1 0,-1 0 0,-1 0 0,-1 1 0,0-1 0,-1 0 0,-2 0 0,1 1 0,-10-31 0,9 41 0,0-1 0,-1 1 0,0 0 0,0 0 0,0 0 0,-1 1 0,-10-12 0,13 17 0,0-1 0,-1 1 0,0-1 0,1 1 0,-1 0 0,0 0 0,0 1 0,0-1 0,0 0 0,-1 1 0,1 0 0,0 0 0,-1 0 0,1 0 0,0 0 0,-1 1 0,1-1 0,-1 1 0,1 0 0,-1 0 0,1 1 0,-5 0 0,-16 5 0,0 1 0,-36 16 0,-28 9 0,-24-5 0,-1-5 0,-193 12 0,-233-25 0,504-9 0,10 1 0,1-1 0,-1-1 0,1-2 0,-1 0 0,-35-10 0,-56-25 0,-220-82 0,294 105 0,-1 2 0,0 1 0,-87-10 0,-18-4 0,27 2 0,-196-15 0,98 7 0,145 19 0,-128-7 0,172 19 0,6 2 0,0-2 0,1 0 0,-1-1 0,1-2 0,-26-7 0,41 6 0,14 2 0,17 0 0,55 3 0,0 3 0,135 24 0,13 0 0,-52-14 0,322 14 0,-419-24 0,0 3 0,84 19 0,146 50 0,-182-49 0,-38-9 0,-40-10 0,-1-2 0,1-2 0,80-5 0,-42 0 0,-5 2 0,156-20 0,-180 12 0,0 4 0,81 2 0,-494 2 0,-342-18 0,20-61 0,321 34 0,-284 24 0,493 22 0,119 0 0,1 1 0,-1 2 0,-53 13 0,-80 36 0,71-20 0,51-20 0,-1-1 0,-1-3 0,1-1 0,-84 5 0,111-13 0,1 1 0,-1 0 0,0 1 0,1 1 0,-25 8 0,34-10 0,1 1 0,-1 0 0,1 0 0,-1 0 0,1 1 0,0-1 0,0 1 0,0 0 0,0 1 0,1-1 0,-1 0 0,1 1 0,0 0 0,0 0 0,0 0 0,1 0 0,-1 0 0,1 1 0,0-1 0,-3 9 0,5-11 0,0 1 0,-1 0 0,1-1 0,0 1 0,0 0 0,0-1 0,1 1 0,-1 0 0,1-1 0,-1 1 0,1 0 0,0-1 0,0 1 0,0-1 0,0 1 0,1-1 0,-1 0 0,3 3 0,4 6 0,1-1 0,16 15 0,11 14 0,-5 11 0,-20-30 0,2 0 0,16 19 0,-23-32 0,0-1 0,0 0 0,0 0 0,1-1 0,0 0 0,0 0 0,0-1 0,1 0 0,12 5 0,7 0 0,0-1 0,1-1 0,0-1 0,56 3 0,118-8 0,-94-4 0,-2 2 0,132 3 0,-132 14 0,-70-10 0,58 4 0,595-8 0,-328-4 0,-231 0 0,150 5 0,-235 2 0,0 2 0,-1 3 0,46 15 0,-34-9 0,65 11 0,-26-18 0,0-5 0,95-7 0,-28 0 0,-145 3 0,18 1 0,0-2 0,0-2 0,38-7 0,-25 3 0,0 1 0,1 3 0,61 3 0,57-4 0,-164 4 0,-1 0 0,0 0 0,1-1 0,-1 1 0,0-1 0,1 1 0,-1-1 0,0 0 0,0 0 0,1 0 0,-1 0 0,4-3 0,-6 4 0,0 0 0,0 0 0,0-1 0,0 1 0,0 0 0,0 0 0,0 0 0,0-1 0,0 1 0,0 0 0,0 0 0,1 0 0,-1-1 0,-1 1 0,1 0 0,0 0 0,0 0 0,0-1 0,0 1 0,0 0 0,0 0 0,0 0 0,0-1 0,0 1 0,0 0 0,0 0 0,0 0 0,-1 0 0,1-1 0,0 1 0,0 0 0,0 0 0,0 0 0,-1 0 0,1 0 0,0-1 0,0 1 0,0 0 0,0 0 0,-1 0 0,1 0 0,-22-6 0,-198-22 0,-231-31 0,154 24 0,-58-18 0,225 27 0,73 13 0,-1 3 0,-94-5 0,152 15 0,-81-1 0,-115-16 0,39 4 0,116 11 0,-1-1 0,1-2 0,-62-15 0,-131-35 0,207 51 0,-1 0 0,1 3 0,-1 0 0,0 1 0,0 2 0,1 1 0,-43 10 0,21-5 0,-1-3 0,-1-1 0,1-3 0,-62-6 0,-84-24 0,148 26 0,0 2 0,-1 1 0,1 3 0,-73 14 0,94-11 0,16-5 0,0 1 0,1 0 0,-1 1 0,0 1 0,1 0 0,0 0 0,-18 10 0,18-8 0,0 0 0,-1-1 0,0-1 0,0 0 0,-15 4 0,14-5 0,-1 1 0,0 1 0,-17 9 0,2 0 0,13-7 0,1 1 0,-21 14 0,33-20 0,-1 0 0,1 0 0,-1 0 0,1 0 0,0 0 0,0 0 0,0 1 0,0-1 0,1 1 0,-1-1 0,0 1 0,1 0 0,0-1 0,0 1 0,0 0 0,0 0 0,0 0 0,0 0 0,1 4 0,0-5 0,0 0 0,1 0 0,-1 0 0,1 0 0,0 0 0,-1 0 0,1 0 0,0 0 0,0 0 0,1 0 0,-1 0 0,0-1 0,1 1 0,-1 0 0,0-1 0,1 1 0,0-1 0,-1 0 0,4 2 0,39 21 0,-36-20 0,16 8 0,1 0 0,0-2 0,0-1 0,1-1 0,0-2 0,1 0 0,-1-1 0,42 1 0,-45-5 0,0 2 0,0 0 0,0 2 0,-1 0 0,31 13 0,-13-5 0,-9-7 0,-1-1 0,1-1 0,-1-1 0,1-2 0,47-4 0,-12 1 0,600 1 0,-616 4 0,67 11 0,-76-8 0,1-1 0,71-1 0,-81-12 342,-25 1-684,-8 6 270,1 0 1,-1 1-1,1-1 0,-4-2-359,4 3 359,-1-1 0,0 1 0,1 0 0,-1-1 0,0 1 1,0 0-1,1 0 0,-2-1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14:45:40.384"/>
    </inkml:context>
    <inkml:brush xml:id="br0">
      <inkml:brushProperty name="width" value="0.35" units="cm"/>
      <inkml:brushProperty name="height" value="0.35" units="cm"/>
      <inkml:brushProperty name="color" value="#FFFFCC"/>
    </inkml:brush>
  </inkml:definitions>
  <inkml:trace contextRef="#ctx0" brushRef="#br0">1804 781 24575,'-1715'0'0,"1706"3"0,16 3 0,18 5 0,141 28 0,77 30 0,492 194 0,-561-208 0,39 15 0,-189-61 0,1-1 0,0-1 0,0-1 0,1-1 0,41 2 0,133-8 0,-97-2 0,-34 4 0,-1-4 0,0-2 0,0-4 0,73-18 0,-127 23 0,0 1 0,0 0 0,-1-1 0,1-1 0,-1 0 0,0-1 0,0-1 0,-1 0 0,17-12 0,61-44 0,-46 33 0,-15 11 0,30-23 0,2 2 0,129-60 0,-155 88 0,1 2 0,58-9 0,-64 13 0,36-2 0,1 2 0,126 7 0,-81 2 0,3-5 0,113 5 0,-219-1 0,1 1 0,-1 0 0,0 0 0,-1 1 0,1 0 0,-1 1 0,0-1 0,0 2 0,0-1 0,0 1 0,-1 0 0,0 1 0,-1 0 0,1 0 0,-1 0 0,-1 1 0,7 10 0,-11-14 0,1 1 0,-1 0 0,0 0 0,0 0 0,0-1 0,-1 1 0,0 0 0,0 0 0,0 0 0,-1 0 0,1 0 0,-1 0 0,0-1 0,0 1 0,-1 0 0,0 0 0,0-1 0,0 0 0,0 1 0,-5 6 0,0-1 0,0 1 0,0-1 0,-1-1 0,-1 0 0,1 0 0,-21 15 0,21-19 0,-1 0 0,1 0 0,-1-1 0,0 0 0,-1-1 0,1 0 0,0-1 0,-1 1 0,0-2 0,-11 1 0,-15 0 0,-52-4 0,38-1 0,-132-14 0,116 8 0,-78-1 0,116 10 0,19-1 0,0 0 0,0 1 0,0 0 0,0 1 0,0 0 0,0 0 0,-16 5 0,25-6 0,0 0 0,0 0 0,-1 0 0,1 0 0,0 1 0,0-1 0,-1 0 0,1 0 0,0 0 0,0 0 0,0 0 0,-1 0 0,1 1 0,0-1 0,0 0 0,0 0 0,0 0 0,-1 0 0,1 1 0,0-1 0,0 0 0,0 0 0,0 0 0,0 1 0,0-1 0,-1 0 0,1 0 0,0 1 0,0-1 0,0 0 0,0 0 0,0 1 0,0-1 0,0 0 0,0 0 0,0 1 0,0-1 0,0 0 0,0 0 0,0 0 0,1 1 0,9 7 0,24 4 0,-29-10 0,28 9 0,48 16 0,148 31 0,-157-45 0,-46-6 0,0-2 0,0-2 0,1 0 0,49-2 0,-73 0 0,-1-1 0,0 0 0,0-1 0,0 1 0,0 0 0,0 0 0,1-1 0,-1 0 0,0 1 0,0-1 0,0 0 0,0 0 0,0 0 0,-1 0 0,1 0 0,0 0 0,0-1 0,-1 1 0,1-1 0,-1 1 0,1-1 0,-1 0 0,0 1 0,1-1 0,-1 0 0,0 0 0,0 0 0,0 0 0,-1 0 0,1 0 0,0 0 0,-1 0 0,1 0 0,-1 0 0,0 0 0,1-1 0,-1 1 0,0 0 0,-1 0 0,1 0 0,0 0 0,-1 0 0,1-1 0,-2-2 0,-1-5 0,0 1 0,-1-1 0,0 1 0,-1 0 0,0 0 0,0 0 0,-1 1 0,-10-12 0,-18-16 0,-3 2 0,0 1 0,-2 1 0,-2 3 0,0 1 0,-58-28 0,75 46 0,0 0 0,-1 2 0,0 1 0,-51-8 0,-32-8 0,33 3 0,-1 4 0,-118-10 0,-158 15 0,275 12 0,-116-3 0,77-16 0,45 4 0,1 2 0,32 4 0,-59-4 0,-66 14 0,-52-5 0,198 1 0,0-1 0,-18-7 0,-30-4 0,-20-3 0,60 11 0,0 1 0,-32-3 0,0 6 0,21 2 0,-67-11 0,64 4 0,-1 1 0,0 3 0,-72 1 0,85 5 0,0 0 0,0 1 0,1 2 0,-1 1 0,1 1 0,-39 17 0,-200 91 0,238-103 0,1 1 0,0 1 0,-25 21 0,22-15 0,-47 24 0,73-43 0,0-1 0,0 1 0,0-1 0,0 1 0,1 0 0,-1 0 0,1 0 0,-1 0 0,1 1 0,0-1 0,0 1 0,0-1 0,0 1 0,0 0 0,0 0 0,-1 4 0,2-5 0,1 1 0,-1 0 0,1-1 0,0 1 0,0 0 0,0 0 0,0 0 0,0-1 0,1 1 0,-1 0 0,1 0 0,-1-1 0,1 1 0,0 0 0,2 3 0,3 3 0,-1 0 0,1-1 0,1 0 0,-1 0 0,1 0 0,1-1 0,-1 0 0,18 11 0,-5-3 0,0 0 0,-1 1 0,33 35 0,-45-43 0,-1 1 0,1 0 0,-1 0 0,-1 1 0,0 0 0,0 0 0,-1 0 0,0 0 0,-1 1 0,0-1 0,2 16 0,-4-19 0,0 0 0,0 1 0,0-1 0,1 0 0,0 0 0,6 12 0,-7-17 0,1 0 0,-1 0 0,1 0 0,-1 0 0,1-1 0,0 1 0,-1-1 0,1 1 0,0-1 0,0 0 0,0 0 0,0 0 0,1 0 0,-1 0 0,0 0 0,0 0 0,0-1 0,1 1 0,-1-1 0,0 0 0,1 0 0,-1 1 0,0-1 0,1-1 0,3 0 0,24-3 0,0-1 0,36-12 0,-35 9 0,58-9 0,246 12 0,-183 7 0,446-2 0,-579-1 0,1 0 0,-1-2 0,0 0 0,0-1 0,0-1 0,32-13 0,102-59 0,-136 68 0,7-7 0,0 0 0,42-39 0,8-6 0,109-60 0,-172 112 0,8-3 0,0 0 0,26-13 0,-61 31 0,0-1 0,0-1 0,-1-1 0,1 0 0,-23 0 0,-102-1 0,90-2 0,-224 16 0,32 0 0,217-14 0,0 1 0,-31 8 0,28-5 0,-40 3 0,43-6 0,-44 10 0,45-7 0,-48 5 0,-327-9 0,202-4 0,190 2 0,-26 0 0,1 0 0,0-3 0,-38-7 0,20 1 0,0 2 0,0 2 0,-1 3 0,-85 6 0,128-3 0,0 1 0,-1 0 0,1 0 0,0 1 0,0 1 0,1-1 0,-1 1 0,1 1 0,0-1 0,0 1 0,0 1 0,0 0 0,-8 8 0,-7 10 0,0 1 0,-26 38 0,29-37 0,12-16 0,1 1 0,-1 0 0,1 1 0,-7 17 0,13-27 0,0 0 0,1 0 0,-1 0 0,0 0 0,1 0 0,0 0 0,0 0 0,-1 0 0,1 0 0,1 0 0,-1 0 0,0 0 0,0 0 0,1 0 0,-1 0 0,2 3 0,-1-4 0,0 0 0,0 1 0,0-1 0,0 1 0,1-1 0,-1 0 0,1 0 0,-1 0 0,1 0 0,-1 0 0,1 0 0,0 0 0,-1-1 0,1 1 0,0-1 0,0 1 0,-1-1 0,1 1 0,0-1 0,0 0 0,3 0 0,7 0 0,1-1 0,-1 0 0,1 0 0,-1-1 0,14-5 0,23-3 0,169-36 0,-140 27 0,-30 11 0,0 2 0,0 2 0,1 3 0,52 5 0,6-2 0,339 18 0,-220 19 0,-2 0 0,53 18 0,-161-28 0,-64-21 0,0-2 0,1-3 0,99-5 0,-37-1 0,-21 4 0,105-3 0,-176-2 0,1 0 0,-1-2 0,35-12 0,-36 10 0,0 1 0,1 1 0,44-6 0,-6 11 0,-46 1 0,1 1 0,-1-2 0,0 0 0,1-1 0,-1-1 0,0 0 0,0-1 0,0-1 0,14-6 0,-14 4 0,1 1 0,-1 1 0,1 0 0,0 1 0,1 1 0,-1 0 0,0 2 0,1-1 0,18 2 0,-35 0 0,0 0 0,0 0 0,0 0 0,-1 0 0,1 0 0,0 0 0,0 0 0,0 0 0,0 0 0,0 0 0,0 0 0,0 0 0,0 0 0,0-1 0,0 1 0,0 0 0,0 0 0,0 0 0,0 0 0,0 0 0,0 0 0,0 0 0,0 0 0,0 0 0,0 0 0,0 0 0,0 0 0,0 0 0,0 0 0,0-1 0,1 1 0,-1 0 0,0 0 0,0 0 0,0 0 0,0 0 0,0 0 0,0 0 0,0 0 0,0 0 0,0 0 0,0 0 0,0 0 0,0 0 0,0 0 0,0 0 0,0 0 0,-12-6 0,-18-5 0,13 3 0,0 0 0,-25-15 0,8 3 0,17 8 0,0 0 0,0-2 0,1 0 0,1-1 0,1 0 0,0-2 0,0 1 0,-10-20 0,6 9 0,0-1 0,-24-55 0,35 65 0,1 0 0,0-1 0,1 0 0,1 0 0,1 0 0,-1-24 0,-10-165 0,-2-59 0,18 164 0,-4-71 0,-3 149-1365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14:45:55.773"/>
    </inkml:context>
    <inkml:brush xml:id="br0">
      <inkml:brushProperty name="width" value="0.35" units="cm"/>
      <inkml:brushProperty name="height" value="0.35" units="cm"/>
      <inkml:brushProperty name="color" value="#FFFFCC"/>
    </inkml:brush>
  </inkml:definitions>
  <inkml:trace contextRef="#ctx0" brushRef="#br0">1908 522 24575,'-783'0'0,"715"-3"0,63 2 0,-1 0 0,1 0 0,0 0 0,-1-1 0,1 1 0,0-1 0,0-1 0,0 1 0,0-1 0,-4-3 0,8 6 0,0-1 0,1 0 0,-1 1 0,0-1 0,0 1 0,1-1 0,-1 0 0,0 1 0,1-1 0,-1 0 0,1 0 0,-1 0 0,1 0 0,-1 1 0,1-1 0,0 0 0,-1 0 0,1 0 0,0 0 0,0 0 0,-1 0 0,1 0 0,0 0 0,0 0 0,0 0 0,0 0 0,0 0 0,1 0 0,-1 0 0,0 0 0,0 1 0,1-1 0,-1 0 0,0 0 0,1 0 0,-1 0 0,1 0 0,-1 1 0,1-1 0,0 0 0,-1 0 0,1 1 0,0-1 0,-1 0 0,1 1 0,2-2 0,1-1 0,1 0 0,0 0 0,-1 0 0,1 1 0,1 0 0,-1 0 0,7-2 0,30-3 0,-1 2 0,1 2 0,0 1 0,52 6 0,-15-2 0,-25-1 0,180-3 0,-179-1 0,0-2 0,64-15 0,-109 17 0,-6 3 0,1-1 0,0 0 0,-1 0 0,1-1 0,-1 1 0,0-1 0,0 0 0,1 0 0,4-4 0,-9 6 0,0 0 0,0 0 0,0 0 0,0-1 0,0 1 0,0 0 0,0 0 0,1 0 0,-1-1 0,0 1 0,0 0 0,0 0 0,0 0 0,0-1 0,0 1 0,0 0 0,0 0 0,0 0 0,0 0 0,0-1 0,-1 1 0,1 0 0,0 0 0,0 0 0,0-1 0,0 1 0,0 0 0,0 0 0,0 0 0,0 0 0,-1 0 0,1-1 0,0 1 0,0 0 0,0 0 0,0 0 0,0 0 0,-1 0 0,1 0 0,0 0 0,0-1 0,0 1 0,0 0 0,-1 0 0,1 0 0,0 0 0,0 0 0,0 0 0,-1 0 0,1 0 0,0 0 0,0 0 0,-1 0 0,-10-2 0,0-1 0,0 2 0,0-1 0,0 1 0,-17 2 0,-10-2 0,-327-41 0,224 22 0,-600-92 0,683 101 0,-20-4 0,0 2 0,-134-3 0,346-7 0,-41 16 0,162 7 0,-243 2 0,0-1 0,0 2 0,-1 0 0,1 0 0,12 6 0,-21-8 0,0 0 0,-1 0 0,1 1 0,-1 0 0,1-1 0,-1 1 0,0 0 0,1 0 0,-1 0 0,0 0 0,3 5 0,-5-6 0,1 1 0,0-1 0,-1 0 0,1 1 0,-1-1 0,0 1 0,0-1 0,1 1 0,-1-1 0,0 1 0,0-1 0,0 1 0,-1 0 0,1-1 0,0 1 0,0-1 0,-1 0 0,1 1 0,-1-1 0,0 1 0,1-1 0,-1 0 0,0 1 0,-1 1 0,-2 1 0,0 1 0,0 0 0,0-1 0,-1 0 0,0 0 0,1-1 0,-2 1 0,1-1 0,0 0 0,-7 3 0,-65 24 0,53-22 0,-324 93 0,312-91 0,-49 23 0,-5 1 0,88-34 0,-1 1 0,0 0 0,0 0 0,1 0 0,-1 0 0,1 0 0,-1 1 0,1-1 0,-1 1 0,-3 3 0,6-4 0,0-1 0,-1 0 0,1 1 0,0-1 0,0 1 0,0-1 0,0 1 0,-1-1 0,1 0 0,0 1 0,0-1 0,0 1 0,0-1 0,0 1 0,0-1 0,0 0 0,0 1 0,0-1 0,0 1 0,0-1 0,1 1 0,-1-1 0,0 0 0,0 1 0,1 0 0,14 13 0,39 19 0,-27-19 0,-1 2 0,0 1 0,-2 1 0,0 2 0,39 40 0,-54-50 0,6 7 0,19 32 0,-30-42 0,0 1 0,0-1 0,-1 1 0,0 0 0,-1 1 0,0-1 0,2 14 0,-2-6 0,0 1 0,-2-1 0,0 1 0,-1-1 0,-3 22 0,2-30 0,0 0 0,0-1 0,0 0 0,-1 1 0,0-1 0,0 0 0,-1 0 0,0-1 0,0 1 0,-1-1 0,0 0 0,-11 11 0,30-27 0,1 1 0,20-11 0,14-8 0,-8 4 0,1 2 0,1 2 0,1 2 0,1 2 0,0 1 0,1 3 0,79-12 0,-47 18 0,141 6 0,-91 2 0,-94-2 0,-26 0 0,-24 0 0,-882 0 0,906-1 0,1-1 0,0 0 0,0-1 0,-1 0 0,13-5 0,-5 1 0,257-99 0,-239 93 0,54-31 0,-84 39 0,-12 4 0,-12 3 0,-7 7 0,0 2 0,1 1 0,0 0 0,1 2 0,1 1 0,-38 29 0,123-82 0,2 2 0,76-30 0,-69 32 0,-54 27 0,-1 0 0,1 1 0,0 0 0,0 2 0,1 0 0,28-3 0,-32 6 0,0 1 0,0 1 0,0 0 0,0 1 0,0 0 0,0 1 0,0 0 0,-1 1 0,16 7 0,527 220 0,-423-179 0,145 38 0,-209-72 0,1-4 0,1-2 0,0-4 0,81 0 0,-109-10 0,1-2 0,-1-2 0,0-1 0,0-3 0,-1-1 0,0-2 0,57-27 0,-72 30 0,-1 2 0,1 1 0,1 1 0,48-4 0,-44 7 0,0-2 0,59-17 0,-38 5 0,-4 1 0,58-28 0,-83 33 0,0 2 0,1 0 0,0 1 0,0 2 0,1 0 0,0 2 0,0 1 0,0 0 0,29 2 0,-10 1 0,-3-1 0,0 2 0,0 2 0,47 9 0,-39-3 0,0-2 0,61 1 0,103-10 0,-73 0 0,-134 2 0,17 0 0,-1 0 0,1-1 0,-1-2 0,44-9 0,-61 10 0,0 1 0,0-1 0,0 0 0,0-1 0,0 1 0,0-1 0,-1 0 0,0 0 0,1 0 0,-1-1 0,0 0 0,0 0 0,-1 0 0,1 0 0,-1 0 0,0-1 0,0 1 0,0-1 0,-1 0 0,0 0 0,0 0 0,0 0 0,0 0 0,-1 0 0,0-1 0,1-8 0,-2 6 0,0 0 0,0 1 0,-1-1 0,-1 0 0,1 0 0,-1 1 0,0-1 0,-1 1 0,0-1 0,0 1 0,0 0 0,-1 0 0,0 1 0,-7-9 0,-9-11 0,-2 0 0,-24-22 0,38 40 0,-168-169 0,167 169 0,0 1 0,-1 0 0,1 1 0,-1 0 0,-1 1 0,1 0 0,-1 0 0,0 1 0,-12-3 0,-11-1 0,-60-7 0,-43 8 0,-20-3 0,-7-5 0,69 9 0,7-7 0,-12-2 0,-171 13 0,11 1 0,94-15 0,-62-1 0,-565 18 0,779-1 0,1 1 0,-1 0 0,0 1 0,0 1 0,1 0 0,-1 1 0,1 0 0,-13 7 0,19-8 0,0 0 0,1 1 0,-1 0 0,1 0 0,0 1 0,1 0 0,-1 0 0,1 0 0,0 0 0,0 1 0,1 0 0,-1 0 0,1 0 0,1 1 0,-1-1 0,-3 12 0,5-13 0,1-1 0,1 1 0,-1-1 0,1 1 0,-1 0 0,1-1 0,1 1 0,-1-1 0,1 1 0,-1 0 0,1-1 0,1 1 0,-1-1 0,1 0 0,-1 1 0,1-1 0,1 0 0,-1 0 0,0 0 0,1 0 0,0-1 0,0 1 0,0-1 0,0 0 0,7 6 0,2 1 0,0-1 0,0-1 0,1 0 0,0 0 0,0-2 0,27 11 0,39 10 0,0-3 0,2-4 0,0-3 0,1-4 0,100 4 0,327-17 0,-207-3 0,-260 5 0,69 13 0,-65-8 0,51 2 0,205-10 0,-102-28 0,-69 12 0,-74 9 0,63-3 0,166 12 0,-285-1 0,0 0 0,0-1 0,1 1 0,-1 0 0,0 0 0,0 0 0,1 0 0,-1 1 0,0-1 0,0 0 0,1 0 0,-1 1 0,0-1 0,0 1 0,0-1 0,1 1 0,-1-1 0,1 2 0,-2-1 0,0 0 0,-1-1 0,1 1 0,0 0 0,-1-1 0,1 1 0,-1 0 0,1-1 0,-1 1 0,1-1 0,-1 1 0,1-1 0,-1 1 0,1-1 0,-1 1 0,0-1 0,1 0 0,-1 1 0,0-1 0,1 0 0,-2 1 0,-49 20 0,-203 52 0,145-42 0,-2-4 0,-187 21 0,179-39 0,-129-6 0,195-4 0,25 0 0,0-2 0,-38-9 0,34 5 0,-41-2 0,-8 5 0,-101 8 0,162-2 0,-36 8 0,50-8 0,1-1 0,0 0 0,0 1 0,0 0 0,0 0 0,0 1 0,1-1 0,-1 1 0,1 0 0,-1 1 0,-6 6 0,10-9 0,0-1 0,1 1 0,-1 0 0,0 0 0,1-1 0,-1 1 0,1 0 0,-1 0 0,1 0 0,0 0 0,-1 0 0,1 0 0,0 0 0,0-1 0,-1 1 0,1 0 0,0 0 0,0 0 0,0 0 0,0 0 0,0 0 0,0 0 0,1 0 0,-1 0 0,0 0 0,1 2 0,0-2 0,0 0 0,0 1 0,1-1 0,-1 0 0,0 0 0,1 0 0,-1 0 0,1 0 0,-1 0 0,1 0 0,-1 0 0,1-1 0,2 2 0,6 0 0,0 1 0,1-1 0,17 1 0,322 25 0,-297-28 0,28 2 0,-73-1 0,-1 0 0,0 0 0,0 1 0,0-1 0,0 2 0,0-1 0,-1 1 0,9 4 0,-14-7 0,0 1 0,0-1 0,0 1 0,-1-1 0,1 1 0,0-1 0,0 1 0,0 0 0,0-1 0,-1 1 0,1 0 0,0 0 0,-1 0 0,1-1 0,0 1 0,-1 0 0,1 0 0,-1 0 0,0 0 0,1 0 0,-1 0 0,0 0 0,1 2 0,-2-2 0,1 0 0,0 0 0,-1-1 0,1 1 0,-1 0 0,1 0 0,-1 0 0,0-1 0,1 1 0,-1 0 0,0-1 0,0 1 0,1 0 0,-1-1 0,0 1 0,0-1 0,0 1 0,0-1 0,-1 1 0,-6 2 0,0-1 0,0 0 0,-1 0 0,-12 1 0,-117 1 0,-233-22 0,19-2 0,284 20 0,0-2 0,-80-15 0,67 8 0,-1 3 0,-98 7 0,112 0 0,864-1 0,-749 0 0,1 3 0,-1 2 0,0 1 0,0 3 0,-1 2 0,54 20 0,-39-11 0,75 13 0,-31-8 0,-69-17 0,-1-2 0,1-1 0,37 0 0,111-7 0,-64 0 0,245 2 0,-355 0-273,0 0 0,0-1 0,-1 0 0,11-3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14:46:02.572"/>
    </inkml:context>
    <inkml:brush xml:id="br0">
      <inkml:brushProperty name="width" value="0.35" units="cm"/>
      <inkml:brushProperty name="height" value="0.35" units="cm"/>
      <inkml:brushProperty name="color" value="#FFFFCC"/>
    </inkml:brush>
  </inkml:definitions>
  <inkml:trace contextRef="#ctx0" brushRef="#br0">2876 100 24575,'-219'-1'0,"-621"15"0,-86 8 0,871-24 0,-1-3 0,-84-16 0,-103-41 0,203 50 0,-1 2 0,0 1 0,0 3 0,0 1 0,-1 2 0,-72 4 0,111 0 0,-1-1 0,1 1 0,0-1 0,0 1 0,0 0 0,0 0 0,0 0 0,-4 3 0,6-3 0,1-1 0,0 0 0,-1 0 0,1 1 0,0-1 0,0 0 0,-1 0 0,1 1 0,0-1 0,0 0 0,-1 1 0,1-1 0,0 0 0,0 1 0,0-1 0,0 0 0,0 1 0,-1-1 0,1 1 0,0-1 0,0 0 0,0 1 0,0-1 0,0 1 0,0-1 0,0 1 0,13 12 0,17 3 0,57 23 0,-57-27 0,0 1 0,39 25 0,-50-26 0,-8-6 0,0 1 0,-1 0 0,1 1 0,-2 0 0,16 17 0,-23-23 0,0 0 0,0 1 0,-1-1 0,1 1 0,-1-1 0,0 1 0,0 0 0,0 0 0,0-1 0,0 1 0,-1 0 0,1 0 0,-1 0 0,0 0 0,0 0 0,0 0 0,0 0 0,0-1 0,-1 1 0,1 0 0,-1 0 0,0 0 0,1 0 0,-2-1 0,1 1 0,0 0 0,0-1 0,-1 1 0,1-1 0,-1 1 0,-2 1 0,-2 2 0,1 0 0,-1 0 0,0-1 0,-1 0 0,0 0 0,1-1 0,-11 5 0,-20 15 0,16-10 0,-33 28 0,51-40 0,1 0 0,-1 1 0,1-1 0,0 1 0,0 0 0,0 0 0,0-1 0,0 1 0,1 0 0,-1 1 0,1-1 0,0 0 0,0 0 0,0 1 0,-1 4 0,2-6 0,0-1 0,1 1 0,-1-1 0,0 0 0,1 1 0,-1-1 0,1 0 0,-1 1 0,1-1 0,0 0 0,0 0 0,-1 1 0,1-1 0,0 0 0,0 0 0,0 0 0,0 0 0,0 0 0,0 0 0,1 0 0,-1-1 0,0 1 0,0 0 0,1-1 0,-1 1 0,0-1 0,1 1 0,-1-1 0,2 1 0,45 6 0,-47-7 0,305 0 0,-130-4 0,-78 3 0,113 3 0,-44 27 0,-70-25 0,67 8 0,-113-3 0,1-3 0,-1-2 0,1-2 0,0-2 0,0-3 0,-1-2 0,89-20 0,-93 14 0,1 3 0,85-6 0,98 12 0,-127 4 0,-77-4 0,1-1 0,44-9 0,-40 5 0,42-3 0,329 7 0,-208 6 0,446-3 0,-599-2 0,70-13 0,-67 8 0,50-2 0,-2 10 0,40-3 0,-130 2 0,0 0 0,0-1 0,0 1 0,0-1 0,0 0 0,0 0 0,0 0 0,0 0 0,0-1 0,-1 1 0,1-1 0,-1 0 0,1 0 0,-1 1 0,1-2 0,-1 1 0,0 0 0,0 0 0,2-4 0,-1 2 0,-1 0 0,0-1 0,0 0 0,0 1 0,-1-1 0,1 0 0,-1 0 0,0 0 0,0 0 0,-1 0 0,0-6 0,0 4 0,0-1 0,0 0 0,-1 0 0,-1 1 0,1-1 0,-1 1 0,0-1 0,-1 1 0,0 0 0,0-1 0,-1 2 0,0-1 0,0 0 0,0 1 0,-8-10 0,5 11 0,0 0 0,0 1 0,0 0 0,-1 0 0,1 0 0,-1 1 0,0 0 0,0 0 0,0 1 0,0 0 0,-14-1 0,-12 0 0,-52 2 0,61 1 0,-70 0 0,1-5 0,-165-28 0,1-8 0,79 15 0,126 17 0,1 2 0,-1 3 0,0 1 0,-64 7 0,89 0 0,-52 17 0,68-17 0,92 0 0,441-25 0,-323 11 0,52-6 0,-29 0 0,-107 11 0,-3-10 0,-73 8 0,52-2 0,-80 9 0,18-1 0,1 1 0,-1 1 0,1 1 0,34 8 0,-56-9 0,-1 1 0,0 0 0,1 1 0,-1 0 0,0 0 0,0 0 0,0 0 0,-1 1 0,1 0 0,6 6 0,-9-7 0,-1 1 0,1-1 0,-1 1 0,1 0 0,-1-1 0,0 1 0,0 0 0,-1 0 0,1 0 0,-1 1 0,0-1 0,0 0 0,0 0 0,0 1 0,-1-1 0,0 0 0,0 7 0,-7 53 0,4-48 0,1 0 0,0 1 0,2 0 0,1 20 0,0-28 0,-1 1 0,0-1 0,0 1 0,-1-1 0,0 0 0,0 1 0,-1-1 0,-1 0 0,0 0 0,0 0 0,0 0 0,-1 0 0,-10 15 0,7-13 0,-2-1 0,1 1 0,-1-2 0,0 1 0,-1-1 0,0 0 0,-1-1 0,0 0 0,-15 8 0,-13 4 0,-33 20 0,66-36 0,1 0 0,-1 0 0,1 1 0,0 0 0,0 0 0,1 0 0,-1 1 0,1 0 0,-4 8 0,7-13 0,0 0 0,1 0 0,-1 1 0,0-1 0,1 0 0,0 1 0,-1-1 0,1 1 0,0-1 0,-1 0 0,1 1 0,0-1 0,0 1 0,0-1 0,0 1 0,0-1 0,1 0 0,-1 1 0,0-1 0,1 1 0,-1-1 0,1 0 0,-1 1 0,2 1 0,0-1 0,0 0 0,0 0 0,0-1 0,0 1 0,0-1 0,1 1 0,-1-1 0,0 0 0,1 0 0,-1 0 0,1 0 0,3 1 0,10 1 0,-1-1 0,0 0 0,26-1 0,-37-1 0,5 0 0,-4 0 0,1 0 0,-1-1 0,1 2 0,0-1 0,-1 1 0,1 0 0,-1 0 0,1 0 0,-1 1 0,0 0 0,0 0 0,10 5 0,-14-6 0,-1-1 0,1 0 0,0 1 0,-1-1 0,1 0 0,-1 1 0,0-1 0,1 1 0,-1-1 0,1 1 0,-1-1 0,1 1 0,-1-1 0,0 1 0,0 0 0,1-1 0,-1 1 0,0-1 0,0 1 0,0 0 0,1-1 0,-1 1 0,0 0 0,0-1 0,0 1 0,0 0 0,0-1 0,0 1 0,0 0 0,-1-1 0,1 1 0,0-1 0,0 1 0,0 0 0,-1-1 0,1 1 0,0-1 0,-1 1 0,1-1 0,0 1 0,-1-1 0,1 1 0,-1-1 0,1 1 0,-1-1 0,1 1 0,-1-1 0,1 0 0,-1 1 0,1-1 0,-1 0 0,0 1 0,1-1 0,-1 0 0,0 0 0,-37 13 0,-11-8 0,-1-2 0,-83-5 0,39 0 0,58 2 0,-1 0 0,1-3 0,0-1 0,0-2 0,1-1 0,0-2 0,-54-20 0,61 18 167,19 8-337,1 0 0,0-1 0,0 1-1,0-1 1,1-1 0,-1 1-1,1-2 1,-11-9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14:46:23.439"/>
    </inkml:context>
    <inkml:brush xml:id="br0">
      <inkml:brushProperty name="width" value="0.35" units="cm"/>
      <inkml:brushProperty name="height" value="0.35" units="cm"/>
      <inkml:brushProperty name="color" value="#FFFFCC"/>
    </inkml:brush>
  </inkml:definitions>
  <inkml:trace contextRef="#ctx0" brushRef="#br0">3913 230 24575,'-1'49'0,"0"40"0,2-79 0,0 0 0,1-1 0,-1 1 0,2-1 0,-1 0 0,8 17 0,92 189 0,-101-211 0,1-1 0,1 1 0,-1-1 0,0 0 0,1 0 0,0 0 0,-1 0 0,1 0 0,0-1 0,1 0 0,-1 1 0,0-1 0,1 0 0,-1 0 0,1-1 0,0 1 0,-1-1 0,1 0 0,0 0 0,0 0 0,0 0 0,0-1 0,0 1 0,0-1 0,0 0 0,0 0 0,0-1 0,-1 1 0,1-1 0,0 0 0,0 0 0,0 0 0,0-1 0,-1 1 0,1-1 0,-1 0 0,1 0 0,-1 0 0,0 0 0,0-1 0,1 1 0,-2-1 0,1 0 0,0 0 0,-1 0 0,1 0 0,-1 0 0,0-1 0,0 1 0,0-1 0,0 1 0,1-7 0,2-18 0,-1 1 0,-2-1 0,-1 0 0,-1 0 0,-1 0 0,-5-31 0,5 58 0,1-1 0,0 0 0,0 1 0,-1-1 0,1 1 0,-1-1 0,1 1 0,-1-1 0,1 1 0,-1 0 0,0-1 0,-1-1 0,1 2 0,1 1 0,-1 0 0,1-1 0,-1 1 0,1 0 0,-1-1 0,1 1 0,-1 0 0,1 0 0,-1-1 0,0 1 0,1 0 0,-1 0 0,1 0 0,-1 0 0,0 0 0,1 0 0,-1 0 0,1 0 0,-1 0 0,0 0 0,1 0 0,-1 1 0,-4 1 0,1 0 0,-1 1 0,1-1 0,0 1 0,0 0 0,-6 5 0,-2 2 0,-39 33 0,1 3 0,-75 88 0,102-107 0,-138 151 0,152-170 0,0 0 0,0 0 0,0-1 0,-1 0 0,0-1 0,-1 0 0,0-1 0,1 0 0,-1-1 0,-15 4 0,4-3 0,0-1 0,0-1 0,-1-1 0,-32-1 0,-751-4 0,535 3 0,230 2 0,-70 12 0,66-6 0,-52 1 0,-575-8 0,323-3 0,283 2 0,0-2 0,-83-15 0,97 10 0,1 3 0,-90 3 0,-38-1 0,160 0 0,0-1 0,0-1 0,0-1 0,0-1 0,-29-12 0,14 1 0,-61-40 0,88 53 0,0-1 0,1-1 0,0 1 0,0-1 0,1 0 0,0 0 0,0-1 0,0 0 0,1 0 0,0 0 0,0 0 0,1 0 0,-1-1 0,-2-13 0,2 5 0,1 0 0,1 0 0,1 0 0,0-1 0,1 1 0,2-23 0,0 30 0,-1 0 0,1 1 0,1-1 0,-1 1 0,1-1 0,1 1 0,0 0 0,8-13 0,4-2 0,27-30 0,10-14 0,-39 45 0,0 2 0,2-1 0,0 1 0,35-32 0,-45 48 0,0 1 0,0 0 0,0-1 0,0 2 0,1-1 0,0 1 0,-1 0 0,1 0 0,0 1 0,11-1 0,10 0 0,37 3 0,-37 0 0,57 1 0,-15 1 0,0-3 0,111-14 0,-167 12 0,319-51 0,-140 21 0,12-14 0,-156 32 0,0 2 0,0 2 0,94-6 0,691 16 0,-340 2 0,-424-2 0,-12-2 0,1 3 0,85 13 0,25 2 0,-83-10 0,-80-6 0,-1 1 0,1 0 0,-1 0 0,0 0 0,0 1 0,1-1 0,-1 1 0,0 1 0,-1-1 0,1 1 0,0-1 0,4 5 0,-7-5 0,-1-1 0,1 1 0,-1 0 0,1-1 0,-1 1 0,0 0 0,0 0 0,0 0 0,0 0 0,0 0 0,0 0 0,-1 0 0,1 1 0,-1-1 0,1 0 0,-1 0 0,0 1 0,0-1 0,0 0 0,0 0 0,0 1 0,0-1 0,-1 0 0,1 0 0,-1 0 0,0 0 0,1 1 0,-1-1 0,0 0 0,-2 3 0,-5 6 0,-1 0 0,0 0 0,0-1 0,-1 0 0,0-1 0,-1 0 0,0 0 0,-23 12 0,-14 13 0,26-16 0,-175 128 0,126-99 0,-35 20 0,91-59 0,0-1 0,-1-1 0,0 0 0,0-1 0,-27 5 0,1-6 0,-65 0 0,66-4 0,-71 9 0,77-4 0,12-2 0,0 1 0,0 0 0,0 2 0,1 1 0,-35 15 0,56-22 0,0 0 0,0 1 0,1-1 0,-1 0 0,0 1 0,0-1 0,1 0 0,-1 1 0,0-1 0,1 1 0,-1 0 0,0-1 0,1 1 0,-1-1 0,1 1 0,-1 0 0,1-1 0,-1 1 0,1 0 0,-1 0 0,1-1 0,0 1 0,0 0 0,-1 0 0,1 1 0,0-1 0,1 0 0,0 0 0,-1-1 0,1 1 0,-1 0 0,1-1 0,0 1 0,0-1 0,-1 1 0,1-1 0,0 1 0,0-1 0,0 1 0,-1-1 0,1 0 0,0 1 0,0-1 0,1 0 0,48 7 0,-28-7 0,1-2 0,-1 0 0,1-2 0,-1 0 0,37-13 0,-26 7 0,52-8 0,62 9 0,-93 7 0,66-10 0,-26 1 0,-56 8 0,56-12 0,-83 12 0,1 0 0,-1-1 0,0 0 0,0-1 0,0-1 0,-1 1 0,1-2 0,17-13 0,-7 1 0,-2 0 0,0 0 0,-1-2 0,16-23 0,-31 39 0,0 1 0,0-1 0,-1 0 0,0 0 0,0 0 0,0 0 0,0 0 0,-1 0 0,1-1 0,-1 1 0,-1 0 0,1-1 0,-1 1 0,0-1 0,0 1 0,-1-1 0,1 1 0,-1-1 0,-1 1 0,1 0 0,-1 0 0,0-1 0,0 1 0,0 0 0,0 1 0,-1-1 0,0 0 0,0 1 0,-1-1 0,1 1 0,-1 0 0,0 0 0,0 1 0,0-1 0,0 1 0,-1 0 0,1 0 0,-1 0 0,-6-2 0,-21-9 0,-1 2 0,0 1 0,-1 1 0,0 2 0,-61-6 0,-177 3 0,264 11 0,-448 3 0,424-2 0,-1 2 0,-40 10 0,38-6 0,-60 3 0,41-7 0,1 2 0,0 2 0,-80 22 0,82-15 0,-1-1 0,0-3 0,-1-2 0,-69 1 0,25-9 0,-111-14 0,129 3 0,0 5 0,0 2 0,0 4 0,-94 13 0,129-8 0,1 3 0,-1 1 0,-76 29 0,45-12 0,47-18 0,1 2 0,1 1 0,-31 17 0,24-12 0,-14 9 0,44-23 0,0-1 0,1 1 0,0 0 0,-1 0 0,1 0 0,0 0 0,0 0 0,0 1 0,0-1 0,0 1 0,1-1 0,-1 1 0,-1 3 0,3-5 0,0-1 0,0 1 0,0 0 0,0 0 0,0 0 0,0 0 0,0 0 0,0 0 0,1 0 0,-1 0 0,0 0 0,0 0 0,1-1 0,-1 1 0,1 0 0,-1 0 0,1 0 0,-1 0 0,1-1 0,-1 1 0,1 0 0,0-1 0,-1 1 0,1 0 0,0-1 0,0 1 0,-1-1 0,1 1 0,0-1 0,0 1 0,0-1 0,0 0 0,-1 1 0,1-1 0,0 0 0,0 0 0,0 0 0,1 0 0,40 7 0,-40-7 0,165-1 0,2 1 0,-165 0 0,-1 1 0,0-1 0,0 1 0,0 0 0,0 0 0,0 0 0,0 0 0,0 1 0,0-1 0,0 1 0,0 0 0,-1-1 0,1 1 0,-1 1 0,1-1 0,-1 0 0,0 0 0,0 1 0,3 4 0,-4-6 0,-1 0 0,1 0 0,-1 0 0,1 1 0,-1-1 0,1 0 0,-1 1 0,0-1 0,0 0 0,0 1 0,1-1 0,-1 0 0,-1 1 0,1-1 0,0 1 0,0-1 0,0 0 0,-2 3 0,1-2 0,0 0 0,0 0 0,0-1 0,-1 1 0,1 0 0,0-1 0,-1 1 0,0-1 0,1 0 0,-1 1 0,0-1 0,0 0 0,0 0 0,1 0 0,-5 1 0,-37 13 0,-1-1 0,-85 13 0,82-18 0,2-2 0,0-2 0,0-2 0,0-2 0,-67-6 0,101 4 0,1-1 0,-1 0 0,1 0 0,-1-1 0,1 0 0,-19-9 0,30 11 0,0 1 0,0-1 0,0 0 0,-1 1 0,1-1 0,0 1 0,0-1 0,0 1 0,0 0 0,0-1 0,0 1 0,0 0 0,0 0 0,0-1 0,0 1 0,0 0 0,2 0 0,100-14 0,18-2 0,16 12 0,0 6 0,157 23 0,-127 9 0,-121-22 0,1-2 0,73 6 0,186-15 0,-142-3 0,-138 0 0,0-1 0,0-1 0,0-1 0,39-13 0,-37 9 0,1 1 0,0 2 0,38-4 0,55-6 0,-80 9 0,55-2 0,-12 3 0,1-4 0,113-28 0,-153 31 0,0 1 0,1 3 0,-1 1 0,83 9 0,-126-7 0,-1 1 0,1-1 0,0 1 0,0 0 0,-1 0 0,1 0 0,0 0 0,-1 0 0,1 1 0,-1-1 0,5 5 0,-7-6 0,1 1 0,-1-1 0,1 0 0,-1 1 0,0 0 0,1-1 0,-1 1 0,0-1 0,1 1 0,-1-1 0,0 1 0,0 0 0,1-1 0,-1 1 0,0 0 0,0-1 0,0 1 0,0 0 0,0-1 0,0 1 0,0 1 0,-1-1 0,1 0 0,-1 0 0,1 0 0,-1 0 0,0 0 0,1 0 0,-1 0 0,0 0 0,0 0 0,0-1 0,1 1 0,-1 0 0,0 0 0,0-1 0,0 1 0,-2 0 0,-6 3 0,1 0 0,-1-1 0,0-1 0,0 1 0,0-1 0,0-1 0,-9 1 0,-71 0 0,62-2 0,-36 1 0,-131-6 0,178 2-91,1 0 0,0-1 0,-1 0 0,1-2 0,1 0 0,-1 0 0,1-1 0,1-1 0,-1 0 0,1-1 0,1-1 0,-1 0 0,2 0 0,-15-17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14:46:30.369"/>
    </inkml:context>
    <inkml:brush xml:id="br0">
      <inkml:brushProperty name="width" value="0.35" units="cm"/>
      <inkml:brushProperty name="height" value="0.35" units="cm"/>
      <inkml:brushProperty name="color" value="#FFFFCC"/>
    </inkml:brush>
  </inkml:definitions>
  <inkml:trace contextRef="#ctx0" brushRef="#br0">2025 395 24575,'-30'0'0,"-500"-13"0,434 6 0,-510-52 0,310 9 0,249 41 0,-55-18 0,40 9 0,48 15 0,1-1 0,0 2 0,-1 0 0,0 0 0,0 1 0,-26 3 0,34-2 0,1 1 0,0 0 0,-1 1 0,1 0 0,0-1 0,0 2 0,0-1 0,0 1 0,0-1 0,0 1 0,1 0 0,0 1 0,-1-1 0,1 1 0,0 0 0,1 0 0,-1 0 0,1 1 0,-6 8 0,3-1 0,1 0 0,0 0 0,0 1 0,1 0 0,1 0 0,0 0 0,1 0 0,-1 18 0,4 113 0,2-72 0,-4 8 0,4 68 0,-3-145 0,0 1 0,0 0 0,1 0 0,0 0 0,-1-1 0,2 1 0,-1 0 0,0-1 0,1 1 0,-1-1 0,1 1 0,0-1 0,0 0 0,1 0 0,-1 0 0,5 4 0,-4-4 0,1-1 0,0 1 0,0-1 0,0 0 0,1 0 0,-1 0 0,0-1 0,1 0 0,-1 0 0,1 0 0,-1 0 0,1-1 0,6 1 0,190-5 0,-57-1 0,1002 5 0,-1095 3 0,67 11 0,40 2 0,43-18 0,281-41 0,-294 28 0,241 10 0,-52 4 0,-289-6 0,86-19 0,-94 13 0,117-7 0,-64 23 0,-67-1 0,69-5 0,-126 2 0,0 0 0,0-1 0,0 0 0,0 0 0,0-1 0,0 0 0,15-9 0,-22 11 0,1-1 0,0 0 0,-1 0 0,1 0 0,-1 0 0,1 0 0,-1 0 0,0-1 0,0 1 0,0-1 0,0 0 0,-1 1 0,1-1 0,-1 0 0,1 0 0,-1 0 0,0 0 0,0 0 0,-1 0 0,1-1 0,-1 1 0,1 0 0,-1 0 0,0 0 0,0-4 0,-4-15 0,-1 1 0,-1 0 0,-1 1 0,0-1 0,-1 1 0,-2 1 0,-11-20 0,-13-28 0,2 5 0,23 45 0,0 0 0,0 0 0,2-1 0,0 1 0,1-2 0,-4-22 0,8 29 0,0-8 0,-1 1 0,-1 0 0,-9-25 0,12 41 0,0-1 0,-1 1 0,1-1 0,-1 1 0,0 0 0,1 0 0,-1 0 0,-1 0 0,1 0 0,0 0 0,-1 0 0,0 1 0,1-1 0,-1 1 0,0 0 0,0 0 0,0 0 0,-1 0 0,1 0 0,0 1 0,-1-1 0,1 1 0,-1 0 0,-5-1 0,6 2 0,0 1 0,0-1 0,0 1 0,-1-1 0,1 1 0,0 0 0,0 0 0,0 1 0,0-1 0,0 1 0,1-1 0,-1 1 0,0 0 0,1 0 0,-4 3 0,-39 40 0,29-27 0,-3 1 0,0-1 0,-1 0 0,-1-2 0,-1 0 0,0-1 0,-1-2 0,-1 0 0,0-1 0,-1-2 0,0 0 0,0-2 0,-1-1 0,0-1 0,0-1 0,0-1 0,-52 1 0,63-5 0,0-1 0,0 1 0,0 0 0,0 1 0,0 1 0,1 0 0,-1 1 0,-15 6 0,29-9 0,1 0 0,0 0 0,0 0 0,0 0 0,0 0 0,0 0 0,-1 0 0,1 0 0,0 0 0,0 0 0,0 0 0,0 0 0,0 0 0,-1 0 0,1 0 0,0 0 0,0 0 0,0 0 0,0 0 0,0 0 0,0 0 0,0 0 0,-1 1 0,1-1 0,0 0 0,0 0 0,0 0 0,0 0 0,0 0 0,0 0 0,0 1 0,0-1 0,0 0 0,0 0 0,0 0 0,0 0 0,0 0 0,0 0 0,0 1 0,0-1 0,0 0 0,0 0 0,0 0 0,0 0 0,0 0 0,0 1 0,0-1 0,0 0 0,0 0 0,0 0 0,0 1 0,10 2 0,15 0 0,410 0 0,-231-5 0,-204 2 0,0 0 0,0 0 0,1-1 0,-1 1 0,0 0 0,0 0 0,0 0 0,1 0 0,-1 0 0,0 0 0,0 0 0,0 0 0,0 0 0,1 0 0,-1 0 0,0 0 0,0 0 0,0 0 0,1 0 0,-1 0 0,0 1 0,0-1 0,0 0 0,1 0 0,-1 0 0,0 0 0,0 0 0,0 0 0,0 0 0,0 0 0,1 1 0,-1-1 0,0 0 0,0 0 0,0 0 0,0 0 0,0 1 0,0-1 0,0 0 0,0 0 0,1 0 0,-1 0 0,0 1 0,-9 7 0,-25 11 0,25-14 0,-49 31 0,-65 52 0,115-82 0,1 0 0,1-1 0,-1 1 0,1 0 0,-6 8 0,11-13 0,0 0 0,0 0 0,0 0 0,1 0 0,-1 0 0,0 0 0,0 0 0,1 0 0,-1 1 0,1-1 0,-1 0 0,1 1 0,-1-1 0,1 0 0,0 1 0,0-1 0,-1 0 0,1 1 0,0-1 0,0 1 0,0-1 0,1 0 0,-1 1 0,0-1 0,1 0 0,-1 1 0,0-1 0,1 0 0,0 1 0,-1-1 0,1 0 0,1 2 0,-2-2 0,1-1 0,-1 0 0,0 1 0,0-1 0,1 1 0,-1-1 0,1 0 0,-1 1 0,0-1 0,1 0 0,-1 1 0,1-1 0,-1 0 0,1 0 0,-1 1 0,1-1 0,-1 0 0,1 0 0,-1 0 0,1 0 0,-1 0 0,1 0 0,-1 0 0,1 0 0,-1 0 0,1 0 0,-1 0 0,1 0 0,-1 0 0,1 0 0,-1 0 0,1 0 0,-1 0 0,1-1 0,-1 1 0,1 0 0,-1 0 0,1-1 0,-1 1 0,0 0 0,1-1 0,-1 1 0,0 0 0,1-1 0,-1 1 0,0-1 0,1 1 0,-1-1 0,0 1 0,0 0 0,1-2 0,0 0 0,-1 0 0,1 0 0,0 0 0,-1 0 0,0 0 0,1 0 0,-1 0 0,0 0 0,0 0 0,0 0 0,0 0 0,-1 0 0,1-2 0,-9-20 0,-1 1 0,-1 1 0,0 0 0,-26-35 0,24 38 0,0 0 0,1-1 0,2-1 0,0 0 0,1 0 0,-7-25 0,11 19 0,1-1 0,1-56 0,1 29 0,2 51 0,-1 0 0,1 0 0,-1 0 0,0 0 0,-1 0 0,1 0 0,-1 1 0,1-1 0,-1 0 0,0 1 0,0-1 0,-1 1 0,1 0 0,-1 0 0,0 0 0,0 0 0,0 0 0,0 1 0,0-1 0,0 1 0,-1 0 0,1 0 0,-1 0 0,1 0 0,-1 1 0,0-1 0,0 1 0,-7-1 0,-10-3 0,0 1 0,-1 2 0,1 0 0,-25 2 0,34 0 0,-48 3 0,-1 3 0,2 3 0,-109 29 0,84-17 0,-727 122 0,136-127 0,408-20 0,248 4 0,-33 1 0,49-1 0,1 0 0,-1 0 0,1 1 0,0-1 0,-1 1 0,1 0 0,0 0 0,-1 0 0,1 0 0,0 0 0,0 0 0,0 1 0,0-1 0,0 1 0,0-1 0,-2 3 0,4-3 0,-1 0 0,1-1 0,0 1 0,-1 0 0,1 0 0,0 0 0,0 0 0,0 0 0,-1 0 0,1 0 0,0 0 0,0 0 0,0-1 0,1 1 0,-1 0 0,0 0 0,0 0 0,0 0 0,1 0 0,-1 0 0,0 0 0,1-1 0,-1 1 0,1 0 0,-1 0 0,1 0 0,-1-1 0,1 1 0,0 0 0,-1-1 0,1 1 0,0 0 0,0 0 0,27 18 0,-17-14 0,0 0 0,0-1 0,0 0 0,0-1 0,1 0 0,14 2 0,76 1 0,-15-1 0,58 15 0,-1 6 0,-2 6 0,170 61 0,-65 10 0,-134-53 0,-98-44 0,1-1 0,0 0 0,1-1 0,-1-1 0,27 2 0,84-5 0,-87-1 0,-33 1 0,1-1 0,0 1 0,-1-1 0,16-4 0,-20 4 0,0-1 0,0 1 0,-1-1 0,1 1 0,0-1 0,0 0 0,-1 0 0,0 0 0,1 0 0,-1 0 0,0-1 0,0 1 0,0-1 0,3-4 0,-2 1 0,1 0 0,0 0 0,0 0 0,0 1 0,1 0 0,-1-1 0,2 1 0,-1 1 0,0-1 0,1 1 0,0 0 0,0 0 0,0 1 0,0 0 0,1 0 0,-1 0 0,1 1 0,0 0 0,12-2 0,105-9 0,-20 4 0,93-8 0,-443 18 0,-475 30 0,705-29 0,-501 58 0,208-54 0,271-6 0,11-2 0,1-2 0,-1 0 0,1-2 0,-49-16 0,-3-2 0,72 23 0,-152-35 0,97 25 0,20 2 0,0 3 0,-44-2 0,19 9 0,0 2 0,-69 14 0,26-5 0,-51 9 0,120-14 0,0-2 0,-1-2 0,1-1 0,-75-7 0,108 4-124,1 0 0,0 0 0,0 0 0,0-1 0,0 0 0,0 0-1,0 0 1,0-1 0,1 0 0,-8-4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2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11" Type="http://schemas.openxmlformats.org/officeDocument/2006/relationships/customXml" Target="../ink/ink9.xml"/><Relationship Id="rId5" Type="http://schemas.openxmlformats.org/officeDocument/2006/relationships/image" Target="../media/image36.png"/><Relationship Id="rId10" Type="http://schemas.openxmlformats.org/officeDocument/2006/relationships/image" Target="../media/image42.svg"/><Relationship Id="rId4" Type="http://schemas.openxmlformats.org/officeDocument/2006/relationships/image" Target="../media/image35.sv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customXml" Target="../ink/ink3.xml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7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6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customXml" Target="../ink/ink8.xml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HVAC Energy Consumption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Leveraging data science to optimize building energy efficiency and reduce operational costs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10288-B5E6-C6B7-5E84-B13BFE224E25}"/>
              </a:ext>
            </a:extLst>
          </p:cNvPr>
          <p:cNvSpPr txBox="1"/>
          <p:nvPr/>
        </p:nvSpPr>
        <p:spPr>
          <a:xfrm>
            <a:off x="12774489" y="7712920"/>
            <a:ext cx="1748748" cy="369332"/>
          </a:xfrm>
          <a:prstGeom prst="rect">
            <a:avLst/>
          </a:prstGeom>
          <a:solidFill>
            <a:srgbClr val="FFFDE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Swapnil Gadekar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8256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Scope &amp;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459117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223224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40238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33979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Real-Time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Deploy model with IoT sensors for live predictions and automated HVAC adjustments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118955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428548" y="18920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8688" y="206222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799398"/>
            <a:ext cx="3147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Weather Integration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Incorporate weather forecasts to anticipate energy demands days in advance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376386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793790" y="51495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930" y="5319653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56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54724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Explore LSTM networks to capture complex temporal patterns and seasonal variations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036225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428548" y="48093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8688" y="4979491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16667"/>
            <a:ext cx="3094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Multi-Building Scale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Expand to portfolio-level optimization across multiple facilities and campus environments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E53EA9-1744-CCE3-C96B-EE0C282F11FB}"/>
                  </a:ext>
                </a:extLst>
              </p14:cNvPr>
              <p14:cNvContentPartPr/>
              <p14:nvPr/>
            </p14:nvContentPartPr>
            <p14:xfrm>
              <a:off x="12905068" y="7735560"/>
              <a:ext cx="1653840" cy="342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E53EA9-1744-CCE3-C96B-EE0C282F11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42428" y="7672920"/>
                <a:ext cx="1779480" cy="4676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729D94D-739D-1AD3-FD64-00CB27E6F492}"/>
              </a:ext>
            </a:extLst>
          </p:cNvPr>
          <p:cNvSpPr txBox="1"/>
          <p:nvPr/>
        </p:nvSpPr>
        <p:spPr>
          <a:xfrm>
            <a:off x="12774489" y="7712920"/>
            <a:ext cx="1748748" cy="369332"/>
          </a:xfrm>
          <a:prstGeom prst="rect">
            <a:avLst/>
          </a:prstGeom>
          <a:solidFill>
            <a:srgbClr val="FFFDE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Swapnil Gadekar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1403" y="689134"/>
            <a:ext cx="2008346" cy="396121"/>
          </a:xfrm>
          <a:prstGeom prst="roundRect">
            <a:avLst>
              <a:gd name="adj" fmla="val 18212"/>
            </a:avLst>
          </a:prstGeom>
          <a:solidFill>
            <a:srgbClr val="DDEE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880110" y="753428"/>
            <a:ext cx="175093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PROBLEM STATEMENT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1403" y="1166455"/>
            <a:ext cx="10771703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Challenge of Energy Inefficiency</a:t>
            </a:r>
            <a:endParaRPr lang="en-US" sz="4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3" y="2475548"/>
            <a:ext cx="8349615" cy="47314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2275" y="2345293"/>
            <a:ext cx="3468648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Rising Energy Costs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632275" y="2950964"/>
            <a:ext cx="4254222" cy="1336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HVAC systems account for 40-50% of total building energy consumption, making them the largest energy expense in commercial facilities.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32275" y="4470678"/>
            <a:ext cx="4254222" cy="1002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Without predictive insights, buildings operate reactively rather than proactively, leading to: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32275" y="5656183"/>
            <a:ext cx="4254222" cy="167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Excessive energy waste during off-peak hours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Unpredictable utility expenses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Environmental impact from unnecessary consumption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536F72-8EA7-7D76-ED4C-0D75BBE77FBC}"/>
                  </a:ext>
                </a:extLst>
              </p14:cNvPr>
              <p14:cNvContentPartPr/>
              <p14:nvPr/>
            </p14:nvContentPartPr>
            <p14:xfrm>
              <a:off x="12801388" y="7775160"/>
              <a:ext cx="1724400" cy="336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536F72-8EA7-7D76-ED4C-0D75BBE77F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8388" y="7712160"/>
                <a:ext cx="1850040" cy="4618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47D14E6-F6BE-D4C2-1C8A-39482B0553BA}"/>
              </a:ext>
            </a:extLst>
          </p:cNvPr>
          <p:cNvSpPr txBox="1"/>
          <p:nvPr/>
        </p:nvSpPr>
        <p:spPr>
          <a:xfrm>
            <a:off x="12774489" y="7712920"/>
            <a:ext cx="1748748" cy="369332"/>
          </a:xfrm>
          <a:prstGeom prst="rect">
            <a:avLst/>
          </a:prstGeom>
          <a:solidFill>
            <a:srgbClr val="FFFDE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Swapnil Gadekar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57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8118"/>
            <a:ext cx="4196358" cy="3315772"/>
          </a:xfrm>
          <a:prstGeom prst="roundRect">
            <a:avLst>
              <a:gd name="adj" fmla="val 4412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63310" y="3038118"/>
            <a:ext cx="121920" cy="3315772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42524" y="329541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Primary Goal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3856792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Develop a machine learning model that accurately predicts HVAC energy consumption based on environmental and operational factors.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038118"/>
            <a:ext cx="4196358" cy="3315772"/>
          </a:xfrm>
          <a:prstGeom prst="roundRect">
            <a:avLst>
              <a:gd name="adj" fmla="val 4412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5186482" y="3038118"/>
            <a:ext cx="121920" cy="3315772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565696" y="3295412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Expected Outcome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565696" y="4282083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Enable facility managers to optimize HVAC scheduling, reduce energy waste, and lower operational costs through data-driven decision making.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038118"/>
            <a:ext cx="4196358" cy="3315772"/>
          </a:xfrm>
          <a:prstGeom prst="roundRect">
            <a:avLst>
              <a:gd name="adj" fmla="val 4412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9609653" y="3038118"/>
            <a:ext cx="121920" cy="3315772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988868" y="3295412"/>
            <a:ext cx="358771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Impact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988868" y="3856792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Transform reactive building management into proactive energy optimization, resulting in significant cost savings and reduced carbon footprint.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5AB8E-02D4-64CB-BD09-FFB6BA40B609}"/>
                  </a:ext>
                </a:extLst>
              </p14:cNvPr>
              <p14:cNvContentPartPr/>
              <p14:nvPr/>
            </p14:nvContentPartPr>
            <p14:xfrm>
              <a:off x="12819028" y="7760040"/>
              <a:ext cx="1757160" cy="388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5AB8E-02D4-64CB-BD09-FFB6BA40B6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56388" y="7697400"/>
                <a:ext cx="1882800" cy="5144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E775400-6D76-CBBD-BF21-F240EF1301CD}"/>
              </a:ext>
            </a:extLst>
          </p:cNvPr>
          <p:cNvSpPr txBox="1"/>
          <p:nvPr/>
        </p:nvSpPr>
        <p:spPr>
          <a:xfrm>
            <a:off x="12774489" y="7712920"/>
            <a:ext cx="1748748" cy="369332"/>
          </a:xfrm>
          <a:prstGeom prst="rect">
            <a:avLst/>
          </a:prstGeom>
          <a:solidFill>
            <a:srgbClr val="FFFDE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Swapnil Gadekar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0889" y="929640"/>
            <a:ext cx="4285655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Overview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0889" y="1805464"/>
            <a:ext cx="342781" cy="3427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0889" y="2310170"/>
            <a:ext cx="214276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Temperature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400889" y="2707600"/>
            <a:ext cx="570523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Ambient and outdoor temperature readings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0889" y="3207425"/>
            <a:ext cx="342781" cy="3427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0889" y="3712131"/>
            <a:ext cx="214276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Humidity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400889" y="4109561"/>
            <a:ext cx="570523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Relative humidity levels affecting cooling demands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0889" y="4609386"/>
            <a:ext cx="342781" cy="3427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00889" y="5114092"/>
            <a:ext cx="214276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Occupancy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400889" y="5511522"/>
            <a:ext cx="570523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Building occupancy patterns and headcount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0889" y="6011347"/>
            <a:ext cx="342781" cy="3427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00889" y="6516053"/>
            <a:ext cx="214276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Energy Output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400889" y="6913483"/>
            <a:ext cx="570523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Historical HVAC energy consumption data</a:t>
            </a:r>
            <a:endParaRPr lang="en-US" sz="1300" dirty="0"/>
          </a:p>
        </p:txBody>
      </p:sp>
      <p:sp>
        <p:nvSpPr>
          <p:cNvPr id="15" name="Shape 9"/>
          <p:cNvSpPr/>
          <p:nvPr/>
        </p:nvSpPr>
        <p:spPr>
          <a:xfrm>
            <a:off x="7408426" y="1659731"/>
            <a:ext cx="5952173" cy="5640229"/>
          </a:xfrm>
          <a:prstGeom prst="roundRect">
            <a:avLst>
              <a:gd name="adj" fmla="val 2188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0"/>
          <p:cNvSpPr/>
          <p:nvPr/>
        </p:nvSpPr>
        <p:spPr>
          <a:xfrm>
            <a:off x="7579757" y="1789271"/>
            <a:ext cx="257139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17" name="Text 11"/>
          <p:cNvSpPr/>
          <p:nvPr/>
        </p:nvSpPr>
        <p:spPr>
          <a:xfrm>
            <a:off x="7579757" y="2240280"/>
            <a:ext cx="5609511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Our dataset captures the critical variables that influence HVAC energy consumption in real-time.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7579757" y="2838331"/>
            <a:ext cx="560951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By analyzing the relationship between environmental conditions, occupancy patterns, and energy usage, we can build a robust predictive model.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7579757" y="3677126"/>
            <a:ext cx="5609511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comprehensive approach ensures accurate forecasting across various operational scenarios.</a:t>
            </a:r>
            <a:endParaRPr lang="en-US" sz="1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F14ED0E-6E7D-5F25-28DE-4E0F712D289D}"/>
                  </a:ext>
                </a:extLst>
              </p14:cNvPr>
              <p14:cNvContentPartPr/>
              <p14:nvPr/>
            </p14:nvContentPartPr>
            <p14:xfrm>
              <a:off x="12857548" y="7805760"/>
              <a:ext cx="1661760" cy="260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F14ED0E-6E7D-5F25-28DE-4E0F712D28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94548" y="7743120"/>
                <a:ext cx="1787400" cy="3862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A3A9B74-93E4-A9B5-1301-6BB173AF75B8}"/>
              </a:ext>
            </a:extLst>
          </p:cNvPr>
          <p:cNvSpPr txBox="1"/>
          <p:nvPr/>
        </p:nvSpPr>
        <p:spPr>
          <a:xfrm>
            <a:off x="12774489" y="7712920"/>
            <a:ext cx="1748748" cy="369332"/>
          </a:xfrm>
          <a:prstGeom prst="rect">
            <a:avLst/>
          </a:prstGeom>
          <a:solidFill>
            <a:srgbClr val="FFFDE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Swapnil Gadekar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9973" y="581382"/>
            <a:ext cx="2058472" cy="403384"/>
          </a:xfrm>
          <a:prstGeom prst="roundRect">
            <a:avLst>
              <a:gd name="adj" fmla="val 17610"/>
            </a:avLst>
          </a:prstGeom>
          <a:noFill/>
          <a:ln w="7620">
            <a:solidFill>
              <a:srgbClr val="22443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874395" y="652343"/>
            <a:ext cx="1789628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TECHNICAL APPROACH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39973" y="1063585"/>
            <a:ext cx="5285542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Methodology</a:t>
            </a:r>
            <a:endParaRPr lang="en-US" sz="4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" y="2019657"/>
            <a:ext cx="12729210" cy="477654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21448" y="3236330"/>
            <a:ext cx="657511" cy="6575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35647" y="5636655"/>
            <a:ext cx="1919931" cy="369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Evaluation</a:t>
            </a:r>
            <a:endParaRPr lang="en-US" sz="2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4343" y="3237563"/>
            <a:ext cx="657511" cy="65751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16008" y="5451730"/>
            <a:ext cx="1919931" cy="73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Random Forest Train</a:t>
            </a:r>
            <a:endParaRPr lang="en-US" sz="2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7853" y="3237563"/>
            <a:ext cx="657511" cy="6575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09519" y="5451730"/>
            <a:ext cx="1919931" cy="73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Train-Test Split</a:t>
            </a:r>
            <a:endParaRPr lang="en-US" sz="23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1364" y="3237563"/>
            <a:ext cx="657511" cy="65751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003029" y="5451730"/>
            <a:ext cx="1919931" cy="73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Preprocessing</a:t>
            </a:r>
            <a:endParaRPr lang="en-US" sz="23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1725" y="3237563"/>
            <a:ext cx="657511" cy="65751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43939" y="5451730"/>
            <a:ext cx="1919931" cy="73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Collection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39973" y="7017901"/>
            <a:ext cx="1315045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We implemented a systematic machine learning pipeline using Random Forest Regressor, chosen for its ability to handle complex non-linear relationships and provide robust predictions with minimal hyperparameter tuning.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1492195-A3A1-B5FB-BA06-D2761F59305A}"/>
                  </a:ext>
                </a:extLst>
              </p14:cNvPr>
              <p14:cNvContentPartPr/>
              <p14:nvPr/>
            </p14:nvContentPartPr>
            <p14:xfrm>
              <a:off x="12885268" y="7760760"/>
              <a:ext cx="1582200" cy="304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1492195-A3A1-B5FB-BA06-D2761F5930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822268" y="7698120"/>
                <a:ext cx="1707840" cy="4302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B08EEE4-2BA3-0F85-1DF1-B5FC119AAC89}"/>
              </a:ext>
            </a:extLst>
          </p:cNvPr>
          <p:cNvSpPr txBox="1"/>
          <p:nvPr/>
        </p:nvSpPr>
        <p:spPr>
          <a:xfrm>
            <a:off x="12774489" y="7712920"/>
            <a:ext cx="1748748" cy="369332"/>
          </a:xfrm>
          <a:prstGeom prst="rect">
            <a:avLst/>
          </a:prstGeom>
          <a:solidFill>
            <a:srgbClr val="FFFDE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Swapnil Gadekar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666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 Performance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5505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Our Random Forest model demonstrated exceptional predictive accuracy, achieving an R² score of 0.9775, which indicates that the model explains 97.75% of the variance in HVAC energy consumption.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10409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low error metrics confirm the model's reliability for real-world deployment in building management systems.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319695"/>
            <a:ext cx="8284131" cy="438173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473910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A332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761684" y="6731913"/>
            <a:ext cx="4580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258419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806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546193" y="6731913"/>
            <a:ext cx="5993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RMSE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1842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8BC9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1472029" y="6731913"/>
            <a:ext cx="85189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R² Score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864540-8834-0FE7-A8ED-386FC0EAF766}"/>
                  </a:ext>
                </a:extLst>
              </p14:cNvPr>
              <p14:cNvContentPartPr/>
              <p14:nvPr/>
            </p14:nvContentPartPr>
            <p14:xfrm>
              <a:off x="12890668" y="7561680"/>
              <a:ext cx="1548720" cy="517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864540-8834-0FE7-A8ED-386FC0EAF7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7668" y="7499040"/>
                <a:ext cx="1674360" cy="64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1553"/>
            <a:ext cx="9087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Insights &amp; Real-World Impact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3961"/>
            <a:ext cx="1205984" cy="12059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113961"/>
            <a:ext cx="2669143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Cost Reduction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2283262" y="4100632"/>
            <a:ext cx="266914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Predictive insights enable 15-20% reduction in energy costs through optimized HVAC scheduling and proactive adjustments.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13961"/>
            <a:ext cx="1205984" cy="12059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113961"/>
            <a:ext cx="2669143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Environmental Benefits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6725364" y="4100632"/>
            <a:ext cx="266914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Lower energy consumption directly translates to reduced carbon emissions, supporting corporate sustainability goals.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13961"/>
            <a:ext cx="1205984" cy="12059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113961"/>
            <a:ext cx="2669143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Operational Efficiency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11167467" y="4100632"/>
            <a:ext cx="266914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Data-driven decision making empowers facility managers to maintain optimal comfort while minimizing waste.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168BDB3-B1F7-9CB1-91A9-F8773D999789}"/>
                  </a:ext>
                </a:extLst>
              </p14:cNvPr>
              <p14:cNvContentPartPr/>
              <p14:nvPr/>
            </p14:nvContentPartPr>
            <p14:xfrm>
              <a:off x="12736228" y="7760040"/>
              <a:ext cx="1764720" cy="37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168BDB3-B1F7-9CB1-91A9-F8773D9997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3228" y="7697400"/>
                <a:ext cx="1890360" cy="4993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3B6659-1823-CCA1-BACB-CF4F336AA1B4}"/>
              </a:ext>
            </a:extLst>
          </p:cNvPr>
          <p:cNvSpPr txBox="1"/>
          <p:nvPr/>
        </p:nvSpPr>
        <p:spPr>
          <a:xfrm>
            <a:off x="12774489" y="7712920"/>
            <a:ext cx="1748748" cy="369332"/>
          </a:xfrm>
          <a:prstGeom prst="rect">
            <a:avLst/>
          </a:prstGeom>
          <a:solidFill>
            <a:srgbClr val="FFFDE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Swapnil Gadekar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6410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 Interpretation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6726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What the Numbers Mean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54122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Mean Absolute Error (MAE): 2,276 kWh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– On average, predictions deviate by about 2,276 kWh from actual consumption, which is minimal for typical commercial buildings.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7270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R² Score: 0.9775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– The model captures nearly 98% of energy consumption patterns, demonstrating excellent predictive power and reliability.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F6ABF8-33FA-B88E-92DF-A37BDCCFA7D4}"/>
                  </a:ext>
                </a:extLst>
              </p14:cNvPr>
              <p14:cNvContentPartPr/>
              <p14:nvPr/>
            </p14:nvContentPartPr>
            <p14:xfrm>
              <a:off x="12762868" y="7841760"/>
              <a:ext cx="1749600" cy="28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F6ABF8-33FA-B88E-92DF-A37BDCCFA7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99868" y="7778760"/>
                <a:ext cx="1875240" cy="41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24595"/>
            <a:ext cx="1804511" cy="426244"/>
          </a:xfrm>
          <a:prstGeom prst="roundRect">
            <a:avLst>
              <a:gd name="adj" fmla="val 17880"/>
            </a:avLst>
          </a:prstGeom>
          <a:solidFill>
            <a:srgbClr val="DDEE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64699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592580"/>
            <a:ext cx="12601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KEY TAKEAWAY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458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Impact Summary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094792"/>
            <a:ext cx="4196358" cy="2118955"/>
          </a:xfrm>
          <a:prstGeom prst="roundRect">
            <a:avLst>
              <a:gd name="adj" fmla="val 449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28224" y="332922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Proven Accuracy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28224" y="389060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97.75% prediction accuracy enables confident deployment in production environments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094792"/>
            <a:ext cx="4196358" cy="2118955"/>
          </a:xfrm>
          <a:prstGeom prst="roundRect">
            <a:avLst>
              <a:gd name="adj" fmla="val 449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451396" y="332922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Cost Savings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51396" y="389060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Potential 15-20% reduction in energy expenses for commercial facilities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3094792"/>
            <a:ext cx="4196358" cy="2118955"/>
          </a:xfrm>
          <a:prstGeom prst="roundRect">
            <a:avLst>
              <a:gd name="adj" fmla="val 449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874568" y="332922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Scalable Solution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9874568" y="389060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Model can be adapted across different building types and climate zones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33951" y="5724049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Machine learning transforms HVAC management from reactive to predictive, unlocking substantial energy and cost savings while reducing environmental impact.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468898"/>
            <a:ext cx="30480" cy="1236107"/>
          </a:xfrm>
          <a:prstGeom prst="rect">
            <a:avLst/>
          </a:prstGeom>
          <a:solidFill>
            <a:srgbClr val="224435"/>
          </a:solidFill>
          <a:ln/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10CE49-B60E-B1D2-DC71-5D709E0EC7D1}"/>
                  </a:ext>
                </a:extLst>
              </p14:cNvPr>
              <p14:cNvContentPartPr/>
              <p14:nvPr/>
            </p14:nvContentPartPr>
            <p14:xfrm>
              <a:off x="12952228" y="7760040"/>
              <a:ext cx="1517040" cy="353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10CE49-B60E-B1D2-DC71-5D709E0EC7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89588" y="7697040"/>
                <a:ext cx="1642680" cy="47916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9828FB9-D81B-E336-D620-E1D5680F5A13}"/>
              </a:ext>
            </a:extLst>
          </p:cNvPr>
          <p:cNvSpPr txBox="1"/>
          <p:nvPr/>
        </p:nvSpPr>
        <p:spPr>
          <a:xfrm>
            <a:off x="12774489" y="7712920"/>
            <a:ext cx="1748748" cy="369332"/>
          </a:xfrm>
          <a:prstGeom prst="rect">
            <a:avLst/>
          </a:prstGeom>
          <a:solidFill>
            <a:srgbClr val="FFFDE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Swapnil Gadekar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579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Syne Bold</vt:lpstr>
      <vt:lpstr>Overpass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khushal joshi</cp:lastModifiedBy>
  <cp:revision>3</cp:revision>
  <dcterms:created xsi:type="dcterms:W3CDTF">2026-02-08T14:29:49Z</dcterms:created>
  <dcterms:modified xsi:type="dcterms:W3CDTF">2026-02-08T14:57:00Z</dcterms:modified>
</cp:coreProperties>
</file>